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86" r:id="rId2"/>
    <p:sldMasterId id="2147483699" r:id="rId3"/>
    <p:sldMasterId id="2147483728" r:id="rId4"/>
    <p:sldMasterId id="2147483741" r:id="rId5"/>
  </p:sldMasterIdLst>
  <p:notesMasterIdLst>
    <p:notesMasterId r:id="rId87"/>
  </p:notesMasterIdLst>
  <p:sldIdLst>
    <p:sldId id="257" r:id="rId6"/>
    <p:sldId id="259" r:id="rId7"/>
    <p:sldId id="260" r:id="rId8"/>
    <p:sldId id="264" r:id="rId9"/>
    <p:sldId id="265" r:id="rId10"/>
    <p:sldId id="267" r:id="rId11"/>
    <p:sldId id="268" r:id="rId12"/>
    <p:sldId id="269" r:id="rId13"/>
    <p:sldId id="271" r:id="rId14"/>
    <p:sldId id="280" r:id="rId15"/>
    <p:sldId id="283" r:id="rId16"/>
    <p:sldId id="284" r:id="rId17"/>
    <p:sldId id="285" r:id="rId18"/>
    <p:sldId id="286" r:id="rId19"/>
    <p:sldId id="287" r:id="rId20"/>
    <p:sldId id="288" r:id="rId21"/>
    <p:sldId id="291" r:id="rId22"/>
    <p:sldId id="289" r:id="rId23"/>
    <p:sldId id="282" r:id="rId24"/>
    <p:sldId id="272" r:id="rId25"/>
    <p:sldId id="293" r:id="rId26"/>
    <p:sldId id="294" r:id="rId27"/>
    <p:sldId id="295" r:id="rId28"/>
    <p:sldId id="296" r:id="rId29"/>
    <p:sldId id="297" r:id="rId30"/>
    <p:sldId id="298" r:id="rId31"/>
    <p:sldId id="299" r:id="rId32"/>
    <p:sldId id="304" r:id="rId33"/>
    <p:sldId id="300" r:id="rId34"/>
    <p:sldId id="301" r:id="rId35"/>
    <p:sldId id="302" r:id="rId36"/>
    <p:sldId id="303" r:id="rId37"/>
    <p:sldId id="305" r:id="rId38"/>
    <p:sldId id="307" r:id="rId39"/>
    <p:sldId id="308" r:id="rId40"/>
    <p:sldId id="309" r:id="rId41"/>
    <p:sldId id="310" r:id="rId42"/>
    <p:sldId id="312" r:id="rId43"/>
    <p:sldId id="311" r:id="rId44"/>
    <p:sldId id="313" r:id="rId45"/>
    <p:sldId id="306" r:id="rId46"/>
    <p:sldId id="318" r:id="rId47"/>
    <p:sldId id="314" r:id="rId48"/>
    <p:sldId id="315" r:id="rId49"/>
    <p:sldId id="316" r:id="rId50"/>
    <p:sldId id="317"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9" r:id="rId76"/>
    <p:sldId id="350" r:id="rId77"/>
    <p:sldId id="343" r:id="rId78"/>
    <p:sldId id="344" r:id="rId79"/>
    <p:sldId id="345" r:id="rId80"/>
    <p:sldId id="346" r:id="rId81"/>
    <p:sldId id="352" r:id="rId82"/>
    <p:sldId id="351" r:id="rId83"/>
    <p:sldId id="347" r:id="rId84"/>
    <p:sldId id="348" r:id="rId85"/>
    <p:sldId id="353" r:id="rId86"/>
  </p:sldIdLst>
  <p:sldSz cx="9144000" cy="6858000" type="screen4x3"/>
  <p:notesSz cx="6858000" cy="9144000"/>
  <p:embeddedFontLst>
    <p:embeddedFont>
      <p:font typeface="Angsana New" panose="02020603050405020304" pitchFamily="18" charset="-34"/>
      <p:regular r:id="rId88"/>
      <p:bold r:id="rId89"/>
      <p:italic r:id="rId90"/>
      <p:boldItalic r:id="rId91"/>
    </p:embeddedFont>
    <p:embeddedFont>
      <p:font typeface="MS PGothic" panose="020B0600070205080204" pitchFamily="34" charset="-128"/>
      <p:regular r:id="rId92"/>
    </p:embeddedFont>
    <p:embeddedFont>
      <p:font typeface="TH SarabunPSK" panose="020B0500040200020003" pitchFamily="34" charset="-34"/>
      <p:regular r:id="rId93"/>
      <p:bold r:id="rId94"/>
      <p:italic r:id="rId95"/>
      <p:boldItalic r:id="rId96"/>
    </p:embeddedFont>
    <p:embeddedFont>
      <p:font typeface="Cordia New" panose="020B0304020202020204" pitchFamily="34" charset="-34"/>
      <p:regular r:id="rId97"/>
      <p:bold r:id="rId98"/>
      <p:italic r:id="rId99"/>
      <p:boldItalic r:id="rId100"/>
    </p:embeddedFont>
    <p:embeddedFont>
      <p:font typeface="Calibri" panose="020F0502020204030204" pitchFamily="34" charset="0"/>
      <p:regular r:id="rId101"/>
      <p:bold r:id="rId102"/>
      <p:italic r:id="rId103"/>
      <p:boldItalic r:id="rId104"/>
    </p:embeddedFont>
    <p:embeddedFont>
      <p:font typeface="Microsoft YaHei" panose="020B0503020204020204" pitchFamily="34" charset="-122"/>
      <p:regular r:id="rId105"/>
      <p:bold r:id="rId106"/>
    </p:embeddedFont>
    <p:embeddedFont>
      <p:font typeface="Arial Narrow" panose="020B0606020202030204" pitchFamily="34" charset="0"/>
      <p:regular r:id="rId107"/>
      <p:bold r:id="rId108"/>
      <p:italic r:id="rId109"/>
      <p:boldItalic r:id="rId110"/>
    </p:embeddedFont>
    <p:embeddedFont>
      <p:font typeface="Arial Unicode MS" panose="020B0604020202020204" pitchFamily="34" charset="-128"/>
      <p:regular r:id="rId111"/>
    </p:embeddedFont>
  </p:embeddedFontLst>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00CC6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164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font" Target="fonts/font2.fntdata"/><Relationship Id="rId112" Type="http://schemas.openxmlformats.org/officeDocument/2006/relationships/presProps" Target="presProps.xml"/><Relationship Id="rId16" Type="http://schemas.openxmlformats.org/officeDocument/2006/relationships/slide" Target="slides/slide11.xml"/><Relationship Id="rId107" Type="http://schemas.openxmlformats.org/officeDocument/2006/relationships/font" Target="fonts/font20.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notesMaster" Target="notesMasters/notesMaster1.xml"/><Relationship Id="rId102" Type="http://schemas.openxmlformats.org/officeDocument/2006/relationships/font" Target="fonts/font15.fntdata"/><Relationship Id="rId110" Type="http://schemas.openxmlformats.org/officeDocument/2006/relationships/font" Target="fonts/font23.fntdata"/><Relationship Id="rId115"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font" Target="fonts/font3.fntdata"/><Relationship Id="rId95" Type="http://schemas.openxmlformats.org/officeDocument/2006/relationships/font" Target="fonts/font8.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13.fntdata"/><Relationship Id="rId105" Type="http://schemas.openxmlformats.org/officeDocument/2006/relationships/font" Target="fonts/font18.fntdata"/><Relationship Id="rId113"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font" Target="fonts/font6.fntdata"/><Relationship Id="rId98"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16.fntdata"/><Relationship Id="rId108" Type="http://schemas.openxmlformats.org/officeDocument/2006/relationships/font" Target="fonts/font2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1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9.fntdata"/><Relationship Id="rId114"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22.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0.fntdata"/><Relationship Id="rId104" Type="http://schemas.openxmlformats.org/officeDocument/2006/relationships/font" Target="fonts/font17.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8E2024-A5A9-406C-AD0A-FB7FE7029BFF}"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th-TH"/>
        </a:p>
      </dgm:t>
    </dgm:pt>
    <dgm:pt modelId="{3CA6A915-5F6D-4BBD-AC3D-D254B57AD0B3}">
      <dgm:prSet phldrT="[Text]"/>
      <dgm:spPr>
        <a:solidFill>
          <a:schemeClr val="accent6">
            <a:lumMod val="60000"/>
            <a:lumOff val="40000"/>
          </a:schemeClr>
        </a:solidFill>
        <a:ln>
          <a:solidFill>
            <a:schemeClr val="accent6">
              <a:lumMod val="40000"/>
              <a:lumOff val="60000"/>
            </a:schemeClr>
          </a:solidFill>
        </a:ln>
      </dgm:spPr>
      <dgm:t>
        <a:bodyPr/>
        <a:lstStyle/>
        <a:p>
          <a:r>
            <a:rPr lang="en-US" dirty="0" err="1" smtClean="0">
              <a:latin typeface="TH SarabunPSK" panose="020B0500040200020003" pitchFamily="34" charset="-34"/>
              <a:cs typeface="TH SarabunPSK" panose="020B0500040200020003" pitchFamily="34" charset="-34"/>
            </a:rPr>
            <a:t>Microgrid</a:t>
          </a:r>
          <a:r>
            <a:rPr lang="en-US" dirty="0" smtClean="0">
              <a:latin typeface="TH SarabunPSK" panose="020B0500040200020003" pitchFamily="34" charset="-34"/>
              <a:cs typeface="TH SarabunPSK" panose="020B0500040200020003" pitchFamily="34" charset="-34"/>
            </a:rPr>
            <a:t> Controller</a:t>
          </a:r>
          <a:endParaRPr lang="th-TH" dirty="0">
            <a:latin typeface="TH SarabunPSK" panose="020B0500040200020003" pitchFamily="34" charset="-34"/>
            <a:cs typeface="TH SarabunPSK" panose="020B0500040200020003" pitchFamily="34" charset="-34"/>
          </a:endParaRPr>
        </a:p>
      </dgm:t>
    </dgm:pt>
    <dgm:pt modelId="{4E2238A2-9A58-4A8A-B3A5-6BDD65583A44}" type="parTrans" cxnId="{06B3E21E-B84E-4459-869C-590D10C48C20}">
      <dgm:prSet/>
      <dgm:spPr/>
      <dgm:t>
        <a:bodyPr/>
        <a:lstStyle/>
        <a:p>
          <a:endParaRPr lang="th-TH">
            <a:latin typeface="TH SarabunPSK" panose="020B0500040200020003" pitchFamily="34" charset="-34"/>
            <a:cs typeface="TH SarabunPSK" panose="020B0500040200020003" pitchFamily="34" charset="-34"/>
          </a:endParaRPr>
        </a:p>
      </dgm:t>
    </dgm:pt>
    <dgm:pt modelId="{BB66FC26-3505-4AFC-B1BD-D2C28492C569}" type="sibTrans" cxnId="{06B3E21E-B84E-4459-869C-590D10C48C20}">
      <dgm:prSet/>
      <dgm:spPr/>
      <dgm:t>
        <a:bodyPr/>
        <a:lstStyle/>
        <a:p>
          <a:endParaRPr lang="th-TH">
            <a:latin typeface="TH SarabunPSK" panose="020B0500040200020003" pitchFamily="34" charset="-34"/>
            <a:cs typeface="TH SarabunPSK" panose="020B0500040200020003" pitchFamily="34" charset="-34"/>
          </a:endParaRPr>
        </a:p>
      </dgm:t>
    </dgm:pt>
    <dgm:pt modelId="{4BC253A8-2F08-45A2-9687-CEE3A2133724}">
      <dgm:prSet phldrT="[Text]" custT="1"/>
      <dgm:spPr>
        <a:solidFill>
          <a:schemeClr val="accent6">
            <a:lumMod val="20000"/>
            <a:lumOff val="80000"/>
            <a:alpha val="90000"/>
          </a:schemeClr>
        </a:solidFill>
        <a:ln>
          <a:solidFill>
            <a:schemeClr val="accent6">
              <a:lumMod val="20000"/>
              <a:lumOff val="80000"/>
              <a:alpha val="90000"/>
            </a:schemeClr>
          </a:solidFill>
        </a:ln>
      </dgm:spPr>
      <dgm:t>
        <a:bodyPr/>
        <a:lstStyle/>
        <a:p>
          <a:r>
            <a:rPr lang="en-US" sz="2000" dirty="0" smtClean="0">
              <a:latin typeface="TH SarabunPSK" panose="020B0500040200020003" pitchFamily="34" charset="-34"/>
              <a:cs typeface="TH SarabunPSK" panose="020B0500040200020003" pitchFamily="34" charset="-34"/>
            </a:rPr>
            <a:t>Voltage Regulation</a:t>
          </a:r>
          <a:endParaRPr lang="th-TH" sz="2000" dirty="0">
            <a:latin typeface="TH SarabunPSK" panose="020B0500040200020003" pitchFamily="34" charset="-34"/>
            <a:cs typeface="TH SarabunPSK" panose="020B0500040200020003" pitchFamily="34" charset="-34"/>
          </a:endParaRPr>
        </a:p>
      </dgm:t>
    </dgm:pt>
    <dgm:pt modelId="{0EEE02DF-79D2-4733-A026-E1F0EB21A7D7}" type="parTrans" cxnId="{C674DE93-11CF-4559-83A4-B1A2227A5691}">
      <dgm:prSet/>
      <dgm:spPr/>
      <dgm:t>
        <a:bodyPr/>
        <a:lstStyle/>
        <a:p>
          <a:endParaRPr lang="th-TH">
            <a:latin typeface="TH SarabunPSK" panose="020B0500040200020003" pitchFamily="34" charset="-34"/>
            <a:cs typeface="TH SarabunPSK" panose="020B0500040200020003" pitchFamily="34" charset="-34"/>
          </a:endParaRPr>
        </a:p>
      </dgm:t>
    </dgm:pt>
    <dgm:pt modelId="{133FDCF5-29ED-4941-89BE-0AA00DE671D4}" type="sibTrans" cxnId="{C674DE93-11CF-4559-83A4-B1A2227A5691}">
      <dgm:prSet/>
      <dgm:spPr/>
      <dgm:t>
        <a:bodyPr/>
        <a:lstStyle/>
        <a:p>
          <a:endParaRPr lang="th-TH">
            <a:latin typeface="TH SarabunPSK" panose="020B0500040200020003" pitchFamily="34" charset="-34"/>
            <a:cs typeface="TH SarabunPSK" panose="020B0500040200020003" pitchFamily="34" charset="-34"/>
          </a:endParaRPr>
        </a:p>
      </dgm:t>
    </dgm:pt>
    <dgm:pt modelId="{4D665E23-8F84-4E48-8E9E-632A6C312FB3}">
      <dgm:prSet phldrT="[Text]" custT="1"/>
      <dgm:spPr>
        <a:solidFill>
          <a:schemeClr val="accent6">
            <a:lumMod val="20000"/>
            <a:lumOff val="80000"/>
            <a:alpha val="90000"/>
          </a:schemeClr>
        </a:solidFill>
        <a:ln>
          <a:solidFill>
            <a:schemeClr val="accent6">
              <a:lumMod val="20000"/>
              <a:lumOff val="80000"/>
              <a:alpha val="90000"/>
            </a:schemeClr>
          </a:solidFill>
        </a:ln>
      </dgm:spPr>
      <dgm:t>
        <a:bodyPr/>
        <a:lstStyle/>
        <a:p>
          <a:r>
            <a:rPr lang="en-US" sz="2000" dirty="0" smtClean="0">
              <a:latin typeface="TH SarabunPSK" panose="020B0500040200020003" pitchFamily="34" charset="-34"/>
              <a:cs typeface="TH SarabunPSK" panose="020B0500040200020003" pitchFamily="34" charset="-34"/>
            </a:rPr>
            <a:t>Load shedding when island mode</a:t>
          </a:r>
          <a:endParaRPr lang="th-TH" sz="2000" dirty="0">
            <a:latin typeface="TH SarabunPSK" panose="020B0500040200020003" pitchFamily="34" charset="-34"/>
            <a:cs typeface="TH SarabunPSK" panose="020B0500040200020003" pitchFamily="34" charset="-34"/>
          </a:endParaRPr>
        </a:p>
      </dgm:t>
    </dgm:pt>
    <dgm:pt modelId="{F4D51129-93F5-41AB-8087-297BBC01CE6A}" type="parTrans" cxnId="{4D5EDEB2-B91F-448D-9713-C396D1D6739A}">
      <dgm:prSet/>
      <dgm:spPr/>
      <dgm:t>
        <a:bodyPr/>
        <a:lstStyle/>
        <a:p>
          <a:endParaRPr lang="th-TH">
            <a:latin typeface="TH SarabunPSK" panose="020B0500040200020003" pitchFamily="34" charset="-34"/>
            <a:cs typeface="TH SarabunPSK" panose="020B0500040200020003" pitchFamily="34" charset="-34"/>
          </a:endParaRPr>
        </a:p>
      </dgm:t>
    </dgm:pt>
    <dgm:pt modelId="{03D97195-C11B-4156-8060-8D64C154FF09}" type="sibTrans" cxnId="{4D5EDEB2-B91F-448D-9713-C396D1D6739A}">
      <dgm:prSet/>
      <dgm:spPr/>
      <dgm:t>
        <a:bodyPr/>
        <a:lstStyle/>
        <a:p>
          <a:endParaRPr lang="th-TH">
            <a:latin typeface="TH SarabunPSK" panose="020B0500040200020003" pitchFamily="34" charset="-34"/>
            <a:cs typeface="TH SarabunPSK" panose="020B0500040200020003" pitchFamily="34" charset="-34"/>
          </a:endParaRPr>
        </a:p>
      </dgm:t>
    </dgm:pt>
    <dgm:pt modelId="{3D008184-D68C-4931-B722-DDAF4374CE4A}">
      <dgm:prSet phldrT="[Text]"/>
      <dgm:spPr>
        <a:solidFill>
          <a:srgbClr val="C00000"/>
        </a:solidFill>
        <a:ln>
          <a:solidFill>
            <a:srgbClr val="C00000"/>
          </a:solidFill>
        </a:ln>
      </dgm:spPr>
      <dgm:t>
        <a:bodyPr/>
        <a:lstStyle/>
        <a:p>
          <a:r>
            <a:rPr lang="en-US" dirty="0" smtClean="0">
              <a:latin typeface="TH SarabunPSK" panose="020B0500040200020003" pitchFamily="34" charset="-34"/>
              <a:cs typeface="TH SarabunPSK" panose="020B0500040200020003" pitchFamily="34" charset="-34"/>
            </a:rPr>
            <a:t>ATS</a:t>
          </a:r>
          <a:endParaRPr lang="th-TH" dirty="0">
            <a:latin typeface="TH SarabunPSK" panose="020B0500040200020003" pitchFamily="34" charset="-34"/>
            <a:cs typeface="TH SarabunPSK" panose="020B0500040200020003" pitchFamily="34" charset="-34"/>
          </a:endParaRPr>
        </a:p>
      </dgm:t>
    </dgm:pt>
    <dgm:pt modelId="{DA1EF504-894E-4F6C-AE4C-A2C2EB600575}" type="parTrans" cxnId="{77D7B13E-C8B0-43A4-8374-384AC207BAC8}">
      <dgm:prSet/>
      <dgm:spPr/>
      <dgm:t>
        <a:bodyPr/>
        <a:lstStyle/>
        <a:p>
          <a:endParaRPr lang="th-TH">
            <a:latin typeface="TH SarabunPSK" panose="020B0500040200020003" pitchFamily="34" charset="-34"/>
            <a:cs typeface="TH SarabunPSK" panose="020B0500040200020003" pitchFamily="34" charset="-34"/>
          </a:endParaRPr>
        </a:p>
      </dgm:t>
    </dgm:pt>
    <dgm:pt modelId="{0B5ADD6D-4F11-477B-A23D-24DFA19D980D}" type="sibTrans" cxnId="{77D7B13E-C8B0-43A4-8374-384AC207BAC8}">
      <dgm:prSet/>
      <dgm:spPr/>
      <dgm:t>
        <a:bodyPr/>
        <a:lstStyle/>
        <a:p>
          <a:endParaRPr lang="th-TH">
            <a:latin typeface="TH SarabunPSK" panose="020B0500040200020003" pitchFamily="34" charset="-34"/>
            <a:cs typeface="TH SarabunPSK" panose="020B0500040200020003" pitchFamily="34" charset="-34"/>
          </a:endParaRPr>
        </a:p>
      </dgm:t>
    </dgm:pt>
    <dgm:pt modelId="{C4163DCE-95CC-4782-B344-89AFA589D6EF}">
      <dgm:prSet phldrT="[Text]"/>
      <dgm:spPr>
        <a:solidFill>
          <a:srgbClr val="FF5050">
            <a:alpha val="90000"/>
          </a:srgbClr>
        </a:solidFill>
        <a:ln>
          <a:solidFill>
            <a:srgbClr val="FF5050">
              <a:alpha val="89804"/>
            </a:srgbClr>
          </a:solidFill>
        </a:ln>
      </dgm:spPr>
      <dgm:t>
        <a:bodyPr/>
        <a:lstStyle/>
        <a:p>
          <a:r>
            <a:rPr lang="en-US" dirty="0" smtClean="0">
              <a:latin typeface="TH SarabunPSK" panose="020B0500040200020003" pitchFamily="34" charset="-34"/>
              <a:cs typeface="TH SarabunPSK" panose="020B0500040200020003" pitchFamily="34" charset="-34"/>
            </a:rPr>
            <a:t>Automatic transfer (In case of 22 kV as source)</a:t>
          </a:r>
          <a:endParaRPr lang="th-TH" dirty="0">
            <a:latin typeface="TH SarabunPSK" panose="020B0500040200020003" pitchFamily="34" charset="-34"/>
            <a:cs typeface="TH SarabunPSK" panose="020B0500040200020003" pitchFamily="34" charset="-34"/>
          </a:endParaRPr>
        </a:p>
      </dgm:t>
    </dgm:pt>
    <dgm:pt modelId="{C05AE0D7-C939-4A1F-B0E2-03BF6E70EC9E}" type="parTrans" cxnId="{EC2E1591-721D-44C8-BA83-2BFC835EDE0B}">
      <dgm:prSet/>
      <dgm:spPr/>
      <dgm:t>
        <a:bodyPr/>
        <a:lstStyle/>
        <a:p>
          <a:endParaRPr lang="th-TH">
            <a:latin typeface="TH SarabunPSK" panose="020B0500040200020003" pitchFamily="34" charset="-34"/>
            <a:cs typeface="TH SarabunPSK" panose="020B0500040200020003" pitchFamily="34" charset="-34"/>
          </a:endParaRPr>
        </a:p>
      </dgm:t>
    </dgm:pt>
    <dgm:pt modelId="{81A1C242-E017-4764-931C-2230A1A458BF}" type="sibTrans" cxnId="{EC2E1591-721D-44C8-BA83-2BFC835EDE0B}">
      <dgm:prSet/>
      <dgm:spPr/>
      <dgm:t>
        <a:bodyPr/>
        <a:lstStyle/>
        <a:p>
          <a:endParaRPr lang="th-TH">
            <a:latin typeface="TH SarabunPSK" panose="020B0500040200020003" pitchFamily="34" charset="-34"/>
            <a:cs typeface="TH SarabunPSK" panose="020B0500040200020003" pitchFamily="34" charset="-34"/>
          </a:endParaRPr>
        </a:p>
      </dgm:t>
    </dgm:pt>
    <dgm:pt modelId="{1BE828F4-B917-4A07-967A-85BAC318A273}">
      <dgm:prSet phldrT="[Text]"/>
      <dgm:spPr>
        <a:solidFill>
          <a:srgbClr val="008000"/>
        </a:solidFill>
        <a:ln>
          <a:solidFill>
            <a:srgbClr val="008000"/>
          </a:solidFill>
        </a:ln>
      </dgm:spPr>
      <dgm:t>
        <a:bodyPr/>
        <a:lstStyle/>
        <a:p>
          <a:r>
            <a:rPr lang="en-US" dirty="0" err="1" smtClean="0">
              <a:latin typeface="TH SarabunPSK" panose="020B0500040200020003" pitchFamily="34" charset="-34"/>
              <a:cs typeface="TH SarabunPSK" panose="020B0500040200020003" pitchFamily="34" charset="-34"/>
            </a:rPr>
            <a:t>Microgrid</a:t>
          </a:r>
          <a:r>
            <a:rPr lang="en-US" dirty="0" smtClean="0">
              <a:latin typeface="TH SarabunPSK" panose="020B0500040200020003" pitchFamily="34" charset="-34"/>
              <a:cs typeface="TH SarabunPSK" panose="020B0500040200020003" pitchFamily="34" charset="-34"/>
            </a:rPr>
            <a:t> EMS</a:t>
          </a:r>
          <a:endParaRPr lang="th-TH" dirty="0">
            <a:latin typeface="TH SarabunPSK" panose="020B0500040200020003" pitchFamily="34" charset="-34"/>
            <a:cs typeface="TH SarabunPSK" panose="020B0500040200020003" pitchFamily="34" charset="-34"/>
          </a:endParaRPr>
        </a:p>
      </dgm:t>
    </dgm:pt>
    <dgm:pt modelId="{C9DC64AE-DCB6-43B0-BE7C-0F80E4D00747}" type="parTrans" cxnId="{460F22AB-E1CE-4D63-B2BE-ADB71FE19004}">
      <dgm:prSet/>
      <dgm:spPr/>
      <dgm:t>
        <a:bodyPr/>
        <a:lstStyle/>
        <a:p>
          <a:endParaRPr lang="th-TH">
            <a:latin typeface="TH SarabunPSK" panose="020B0500040200020003" pitchFamily="34" charset="-34"/>
            <a:cs typeface="TH SarabunPSK" panose="020B0500040200020003" pitchFamily="34" charset="-34"/>
          </a:endParaRPr>
        </a:p>
      </dgm:t>
    </dgm:pt>
    <dgm:pt modelId="{71362D8B-844A-4C78-92EA-9511FBF54D3C}" type="sibTrans" cxnId="{460F22AB-E1CE-4D63-B2BE-ADB71FE19004}">
      <dgm:prSet/>
      <dgm:spPr/>
      <dgm:t>
        <a:bodyPr/>
        <a:lstStyle/>
        <a:p>
          <a:endParaRPr lang="th-TH">
            <a:latin typeface="TH SarabunPSK" panose="020B0500040200020003" pitchFamily="34" charset="-34"/>
            <a:cs typeface="TH SarabunPSK" panose="020B0500040200020003" pitchFamily="34" charset="-34"/>
          </a:endParaRPr>
        </a:p>
      </dgm:t>
    </dgm:pt>
    <dgm:pt modelId="{A325123D-F8C6-498C-A2C0-1EF7E32E57C5}">
      <dgm:prSet phldrT="[Text]"/>
      <dgm:spPr>
        <a:solidFill>
          <a:srgbClr val="00CC66">
            <a:alpha val="90000"/>
          </a:srgbClr>
        </a:solidFill>
        <a:ln>
          <a:solidFill>
            <a:srgbClr val="00CC66">
              <a:alpha val="89804"/>
            </a:srgbClr>
          </a:solidFill>
        </a:ln>
      </dgm:spPr>
      <dgm:t>
        <a:bodyPr/>
        <a:lstStyle/>
        <a:p>
          <a:r>
            <a:rPr lang="en-US" dirty="0" smtClean="0">
              <a:latin typeface="TH SarabunPSK" panose="020B0500040200020003" pitchFamily="34" charset="-34"/>
              <a:cs typeface="TH SarabunPSK" panose="020B0500040200020003" pitchFamily="34" charset="-34"/>
            </a:rPr>
            <a:t>Fault Location Isolation and Supply Restoration (FLISR)</a:t>
          </a:r>
          <a:endParaRPr lang="th-TH" dirty="0">
            <a:latin typeface="TH SarabunPSK" panose="020B0500040200020003" pitchFamily="34" charset="-34"/>
            <a:cs typeface="TH SarabunPSK" panose="020B0500040200020003" pitchFamily="34" charset="-34"/>
          </a:endParaRPr>
        </a:p>
      </dgm:t>
    </dgm:pt>
    <dgm:pt modelId="{CE6BB6EC-5A62-4D50-BB40-B822072B8980}" type="parTrans" cxnId="{55267A28-4266-4B44-A73D-FE01B3749B95}">
      <dgm:prSet/>
      <dgm:spPr/>
      <dgm:t>
        <a:bodyPr/>
        <a:lstStyle/>
        <a:p>
          <a:endParaRPr lang="th-TH">
            <a:latin typeface="TH SarabunPSK" panose="020B0500040200020003" pitchFamily="34" charset="-34"/>
            <a:cs typeface="TH SarabunPSK" panose="020B0500040200020003" pitchFamily="34" charset="-34"/>
          </a:endParaRPr>
        </a:p>
      </dgm:t>
    </dgm:pt>
    <dgm:pt modelId="{99DF8672-9FAD-4DD2-ABA0-466F24A2405F}" type="sibTrans" cxnId="{55267A28-4266-4B44-A73D-FE01B3749B95}">
      <dgm:prSet/>
      <dgm:spPr/>
      <dgm:t>
        <a:bodyPr/>
        <a:lstStyle/>
        <a:p>
          <a:endParaRPr lang="th-TH">
            <a:latin typeface="TH SarabunPSK" panose="020B0500040200020003" pitchFamily="34" charset="-34"/>
            <a:cs typeface="TH SarabunPSK" panose="020B0500040200020003" pitchFamily="34" charset="-34"/>
          </a:endParaRPr>
        </a:p>
      </dgm:t>
    </dgm:pt>
    <dgm:pt modelId="{83902661-32D2-478A-8741-4233642E9262}">
      <dgm:prSet phldrT="[Text]"/>
      <dgm:spPr>
        <a:solidFill>
          <a:srgbClr val="00CC66">
            <a:alpha val="90000"/>
          </a:srgbClr>
        </a:solidFill>
        <a:ln>
          <a:solidFill>
            <a:srgbClr val="00CC66">
              <a:alpha val="89804"/>
            </a:srgbClr>
          </a:solidFill>
        </a:ln>
      </dgm:spPr>
      <dgm:t>
        <a:bodyPr/>
        <a:lstStyle/>
        <a:p>
          <a:r>
            <a:rPr lang="en-US" dirty="0" smtClean="0">
              <a:latin typeface="TH SarabunPSK" panose="020B0500040200020003" pitchFamily="34" charset="-34"/>
              <a:cs typeface="TH SarabunPSK" panose="020B0500040200020003" pitchFamily="34" charset="-34"/>
            </a:rPr>
            <a:t>Black Start</a:t>
          </a:r>
          <a:endParaRPr lang="th-TH" dirty="0">
            <a:latin typeface="TH SarabunPSK" panose="020B0500040200020003" pitchFamily="34" charset="-34"/>
            <a:cs typeface="TH SarabunPSK" panose="020B0500040200020003" pitchFamily="34" charset="-34"/>
          </a:endParaRPr>
        </a:p>
      </dgm:t>
    </dgm:pt>
    <dgm:pt modelId="{3AC0A137-7CD6-4D50-A852-4F5A7A4AA28C}" type="parTrans" cxnId="{12C12711-5AB4-4CAA-A563-861E304E2769}">
      <dgm:prSet/>
      <dgm:spPr/>
      <dgm:t>
        <a:bodyPr/>
        <a:lstStyle/>
        <a:p>
          <a:endParaRPr lang="th-TH">
            <a:latin typeface="TH SarabunPSK" panose="020B0500040200020003" pitchFamily="34" charset="-34"/>
            <a:cs typeface="TH SarabunPSK" panose="020B0500040200020003" pitchFamily="34" charset="-34"/>
          </a:endParaRPr>
        </a:p>
      </dgm:t>
    </dgm:pt>
    <dgm:pt modelId="{FA3A2ADF-24B2-4656-A24D-D50F405AAD37}" type="sibTrans" cxnId="{12C12711-5AB4-4CAA-A563-861E304E2769}">
      <dgm:prSet/>
      <dgm:spPr/>
      <dgm:t>
        <a:bodyPr/>
        <a:lstStyle/>
        <a:p>
          <a:endParaRPr lang="th-TH">
            <a:latin typeface="TH SarabunPSK" panose="020B0500040200020003" pitchFamily="34" charset="-34"/>
            <a:cs typeface="TH SarabunPSK" panose="020B0500040200020003" pitchFamily="34" charset="-34"/>
          </a:endParaRPr>
        </a:p>
      </dgm:t>
    </dgm:pt>
    <dgm:pt modelId="{9107D541-2BD0-4C05-A778-AA7CBED70A7E}">
      <dgm:prSet phldrT="[Text]" custT="1"/>
      <dgm:spPr>
        <a:solidFill>
          <a:schemeClr val="accent6">
            <a:lumMod val="20000"/>
            <a:lumOff val="80000"/>
            <a:alpha val="90000"/>
          </a:schemeClr>
        </a:solidFill>
        <a:ln>
          <a:solidFill>
            <a:schemeClr val="accent6">
              <a:lumMod val="20000"/>
              <a:lumOff val="80000"/>
              <a:alpha val="90000"/>
            </a:schemeClr>
          </a:solidFill>
        </a:ln>
      </dgm:spPr>
      <dgm:t>
        <a:bodyPr/>
        <a:lstStyle/>
        <a:p>
          <a:r>
            <a:rPr lang="en-US" sz="2000" dirty="0" smtClean="0">
              <a:latin typeface="TH SarabunPSK" panose="020B0500040200020003" pitchFamily="34" charset="-34"/>
              <a:cs typeface="TH SarabunPSK" panose="020B0500040200020003" pitchFamily="34" charset="-34"/>
            </a:rPr>
            <a:t>Frequency Regulation</a:t>
          </a:r>
          <a:endParaRPr lang="th-TH" sz="2000" dirty="0">
            <a:latin typeface="TH SarabunPSK" panose="020B0500040200020003" pitchFamily="34" charset="-34"/>
            <a:cs typeface="TH SarabunPSK" panose="020B0500040200020003" pitchFamily="34" charset="-34"/>
          </a:endParaRPr>
        </a:p>
      </dgm:t>
    </dgm:pt>
    <dgm:pt modelId="{933807EF-8112-4761-AEA5-F56C161F1726}" type="parTrans" cxnId="{02C86520-E76E-41AB-859D-430FDEEF6B51}">
      <dgm:prSet/>
      <dgm:spPr/>
      <dgm:t>
        <a:bodyPr/>
        <a:lstStyle/>
        <a:p>
          <a:endParaRPr lang="th-TH"/>
        </a:p>
      </dgm:t>
    </dgm:pt>
    <dgm:pt modelId="{7A6C20B8-FFCD-4020-91D4-D732EBCECBEB}" type="sibTrans" cxnId="{02C86520-E76E-41AB-859D-430FDEEF6B51}">
      <dgm:prSet/>
      <dgm:spPr/>
      <dgm:t>
        <a:bodyPr/>
        <a:lstStyle/>
        <a:p>
          <a:endParaRPr lang="th-TH"/>
        </a:p>
      </dgm:t>
    </dgm:pt>
    <dgm:pt modelId="{D83E53F3-3173-4A65-AC54-C56338F844CE}">
      <dgm:prSet phldrT="[Text]" custT="1"/>
      <dgm:spPr>
        <a:solidFill>
          <a:schemeClr val="accent6">
            <a:lumMod val="20000"/>
            <a:lumOff val="80000"/>
            <a:alpha val="90000"/>
          </a:schemeClr>
        </a:solidFill>
        <a:ln>
          <a:solidFill>
            <a:schemeClr val="accent6">
              <a:lumMod val="20000"/>
              <a:lumOff val="80000"/>
              <a:alpha val="90000"/>
            </a:schemeClr>
          </a:solidFill>
        </a:ln>
      </dgm:spPr>
      <dgm:t>
        <a:bodyPr/>
        <a:lstStyle/>
        <a:p>
          <a:r>
            <a:rPr lang="en-US" sz="2000" dirty="0" smtClean="0">
              <a:latin typeface="TH SarabunPSK" panose="020B0500040200020003" pitchFamily="34" charset="-34"/>
              <a:cs typeface="TH SarabunPSK" panose="020B0500040200020003" pitchFamily="34" charset="-34"/>
            </a:rPr>
            <a:t>Intentional islanding and Grid connecting</a:t>
          </a:r>
          <a:endParaRPr lang="th-TH" sz="2000" dirty="0">
            <a:latin typeface="TH SarabunPSK" panose="020B0500040200020003" pitchFamily="34" charset="-34"/>
            <a:cs typeface="TH SarabunPSK" panose="020B0500040200020003" pitchFamily="34" charset="-34"/>
          </a:endParaRPr>
        </a:p>
      </dgm:t>
    </dgm:pt>
    <dgm:pt modelId="{430E65FA-C775-459B-86A4-7EFCDD21AE8D}" type="parTrans" cxnId="{09832A91-7379-4987-87A2-11152C7563CF}">
      <dgm:prSet/>
      <dgm:spPr/>
      <dgm:t>
        <a:bodyPr/>
        <a:lstStyle/>
        <a:p>
          <a:endParaRPr lang="th-TH"/>
        </a:p>
      </dgm:t>
    </dgm:pt>
    <dgm:pt modelId="{BE3209FD-3AB8-4511-9575-E76A7668D77C}" type="sibTrans" cxnId="{09832A91-7379-4987-87A2-11152C7563CF}">
      <dgm:prSet/>
      <dgm:spPr/>
      <dgm:t>
        <a:bodyPr/>
        <a:lstStyle/>
        <a:p>
          <a:endParaRPr lang="th-TH"/>
        </a:p>
      </dgm:t>
    </dgm:pt>
    <dgm:pt modelId="{FDA5A1B8-5AED-4112-A32A-F51DEA12DE9A}">
      <dgm:prSet phldrT="[Text]" custT="1"/>
      <dgm:spPr>
        <a:solidFill>
          <a:schemeClr val="accent6">
            <a:lumMod val="20000"/>
            <a:lumOff val="80000"/>
            <a:alpha val="90000"/>
          </a:schemeClr>
        </a:solidFill>
        <a:ln>
          <a:solidFill>
            <a:schemeClr val="accent6">
              <a:lumMod val="20000"/>
              <a:lumOff val="80000"/>
              <a:alpha val="90000"/>
            </a:schemeClr>
          </a:solidFill>
        </a:ln>
      </dgm:spPr>
      <dgm:t>
        <a:bodyPr/>
        <a:lstStyle/>
        <a:p>
          <a:r>
            <a:rPr lang="en-US" sz="2000" dirty="0" smtClean="0">
              <a:latin typeface="TH SarabunPSK" panose="020B0500040200020003" pitchFamily="34" charset="-34"/>
              <a:cs typeface="TH SarabunPSK" panose="020B0500040200020003" pitchFamily="34" charset="-34"/>
            </a:rPr>
            <a:t>Automatic grid connecting transfer</a:t>
          </a:r>
          <a:endParaRPr lang="th-TH" sz="2000" dirty="0">
            <a:latin typeface="TH SarabunPSK" panose="020B0500040200020003" pitchFamily="34" charset="-34"/>
            <a:cs typeface="TH SarabunPSK" panose="020B0500040200020003" pitchFamily="34" charset="-34"/>
          </a:endParaRPr>
        </a:p>
      </dgm:t>
    </dgm:pt>
    <dgm:pt modelId="{FEC0A8BB-41FE-4AAE-BE88-055E0AF0BCB7}" type="parTrans" cxnId="{10CD9E53-241E-43EA-A2A0-F8EFE35E3735}">
      <dgm:prSet/>
      <dgm:spPr/>
      <dgm:t>
        <a:bodyPr/>
        <a:lstStyle/>
        <a:p>
          <a:endParaRPr lang="th-TH"/>
        </a:p>
      </dgm:t>
    </dgm:pt>
    <dgm:pt modelId="{166EF79C-43EB-43A1-AD2C-5040080291B6}" type="sibTrans" cxnId="{10CD9E53-241E-43EA-A2A0-F8EFE35E3735}">
      <dgm:prSet/>
      <dgm:spPr/>
      <dgm:t>
        <a:bodyPr/>
        <a:lstStyle/>
        <a:p>
          <a:endParaRPr lang="th-TH"/>
        </a:p>
      </dgm:t>
    </dgm:pt>
    <dgm:pt modelId="{8624A7B6-B0EC-42FC-8F40-A9468140A291}">
      <dgm:prSet phldrT="[Text]" custT="1"/>
      <dgm:spPr>
        <a:solidFill>
          <a:schemeClr val="accent6">
            <a:lumMod val="20000"/>
            <a:lumOff val="80000"/>
            <a:alpha val="90000"/>
          </a:schemeClr>
        </a:solidFill>
        <a:ln>
          <a:solidFill>
            <a:schemeClr val="accent6">
              <a:lumMod val="20000"/>
              <a:lumOff val="80000"/>
              <a:alpha val="90000"/>
            </a:schemeClr>
          </a:solidFill>
        </a:ln>
      </dgm:spPr>
      <dgm:t>
        <a:bodyPr/>
        <a:lstStyle/>
        <a:p>
          <a:r>
            <a:rPr lang="en-US" sz="2000" dirty="0" smtClean="0">
              <a:latin typeface="TH SarabunPSK" panose="020B0500040200020003" pitchFamily="34" charset="-34"/>
              <a:cs typeface="TH SarabunPSK" panose="020B0500040200020003" pitchFamily="34" charset="-34"/>
            </a:rPr>
            <a:t>PV Smoothing</a:t>
          </a:r>
          <a:endParaRPr lang="th-TH" sz="2000" dirty="0">
            <a:latin typeface="TH SarabunPSK" panose="020B0500040200020003" pitchFamily="34" charset="-34"/>
            <a:cs typeface="TH SarabunPSK" panose="020B0500040200020003" pitchFamily="34" charset="-34"/>
          </a:endParaRPr>
        </a:p>
      </dgm:t>
    </dgm:pt>
    <dgm:pt modelId="{2BBC5AE0-84F4-4CD5-BEAC-889C995EC56B}" type="parTrans" cxnId="{17BA1C11-B860-41B4-9069-08D7047B5453}">
      <dgm:prSet/>
      <dgm:spPr/>
      <dgm:t>
        <a:bodyPr/>
        <a:lstStyle/>
        <a:p>
          <a:endParaRPr lang="th-TH"/>
        </a:p>
      </dgm:t>
    </dgm:pt>
    <dgm:pt modelId="{296E9A21-AF37-485D-803D-D10C531B152E}" type="sibTrans" cxnId="{17BA1C11-B860-41B4-9069-08D7047B5453}">
      <dgm:prSet/>
      <dgm:spPr/>
      <dgm:t>
        <a:bodyPr/>
        <a:lstStyle/>
        <a:p>
          <a:endParaRPr lang="th-TH"/>
        </a:p>
      </dgm:t>
    </dgm:pt>
    <dgm:pt modelId="{33BF64F9-0EC9-4F20-B678-C67EEC8438FC}">
      <dgm:prSet phldrT="[Text]"/>
      <dgm:spPr>
        <a:solidFill>
          <a:srgbClr val="00CC66">
            <a:alpha val="90000"/>
          </a:srgbClr>
        </a:solidFill>
        <a:ln>
          <a:solidFill>
            <a:srgbClr val="00CC66">
              <a:alpha val="89804"/>
            </a:srgbClr>
          </a:solidFill>
        </a:ln>
      </dgm:spPr>
      <dgm:t>
        <a:bodyPr/>
        <a:lstStyle/>
        <a:p>
          <a:r>
            <a:rPr lang="en-US" dirty="0" smtClean="0">
              <a:latin typeface="TH SarabunPSK" panose="020B0500040200020003" pitchFamily="34" charset="-34"/>
              <a:cs typeface="TH SarabunPSK" panose="020B0500040200020003" pitchFamily="34" charset="-34"/>
            </a:rPr>
            <a:t>Relay Setting Group Change</a:t>
          </a:r>
          <a:endParaRPr lang="th-TH" dirty="0">
            <a:latin typeface="TH SarabunPSK" panose="020B0500040200020003" pitchFamily="34" charset="-34"/>
            <a:cs typeface="TH SarabunPSK" panose="020B0500040200020003" pitchFamily="34" charset="-34"/>
          </a:endParaRPr>
        </a:p>
      </dgm:t>
    </dgm:pt>
    <dgm:pt modelId="{106BF455-6050-4F1B-9901-594955301A95}" type="parTrans" cxnId="{E94737B5-5CB2-4D2F-9E40-26CCC2043284}">
      <dgm:prSet/>
      <dgm:spPr/>
      <dgm:t>
        <a:bodyPr/>
        <a:lstStyle/>
        <a:p>
          <a:endParaRPr lang="th-TH"/>
        </a:p>
      </dgm:t>
    </dgm:pt>
    <dgm:pt modelId="{F4F147F9-0229-425E-99F4-2606AE037528}" type="sibTrans" cxnId="{E94737B5-5CB2-4D2F-9E40-26CCC2043284}">
      <dgm:prSet/>
      <dgm:spPr/>
      <dgm:t>
        <a:bodyPr/>
        <a:lstStyle/>
        <a:p>
          <a:endParaRPr lang="th-TH"/>
        </a:p>
      </dgm:t>
    </dgm:pt>
    <dgm:pt modelId="{E97C385B-12B8-4270-9483-1012A60B9A3B}" type="pres">
      <dgm:prSet presAssocID="{AE8E2024-A5A9-406C-AD0A-FB7FE7029BFF}" presName="Name0" presStyleCnt="0">
        <dgm:presLayoutVars>
          <dgm:dir/>
          <dgm:animLvl val="lvl"/>
          <dgm:resizeHandles val="exact"/>
        </dgm:presLayoutVars>
      </dgm:prSet>
      <dgm:spPr/>
      <dgm:t>
        <a:bodyPr/>
        <a:lstStyle/>
        <a:p>
          <a:endParaRPr lang="th-TH"/>
        </a:p>
      </dgm:t>
    </dgm:pt>
    <dgm:pt modelId="{EC20E98A-AEFE-4632-A1B3-ECA0A590A5C5}" type="pres">
      <dgm:prSet presAssocID="{3CA6A915-5F6D-4BBD-AC3D-D254B57AD0B3}" presName="linNode" presStyleCnt="0"/>
      <dgm:spPr/>
    </dgm:pt>
    <dgm:pt modelId="{B8A5FED7-CEDB-4884-872F-93CBCB6D0EF4}" type="pres">
      <dgm:prSet presAssocID="{3CA6A915-5F6D-4BBD-AC3D-D254B57AD0B3}" presName="parentText" presStyleLbl="node1" presStyleIdx="0" presStyleCnt="3">
        <dgm:presLayoutVars>
          <dgm:chMax val="1"/>
          <dgm:bulletEnabled val="1"/>
        </dgm:presLayoutVars>
      </dgm:prSet>
      <dgm:spPr/>
      <dgm:t>
        <a:bodyPr/>
        <a:lstStyle/>
        <a:p>
          <a:endParaRPr lang="th-TH"/>
        </a:p>
      </dgm:t>
    </dgm:pt>
    <dgm:pt modelId="{DB398C85-B407-4164-AFC4-E3487FC80CBF}" type="pres">
      <dgm:prSet presAssocID="{3CA6A915-5F6D-4BBD-AC3D-D254B57AD0B3}" presName="descendantText" presStyleLbl="alignAccFollowNode1" presStyleIdx="0" presStyleCnt="3" custScaleY="142842">
        <dgm:presLayoutVars>
          <dgm:bulletEnabled val="1"/>
        </dgm:presLayoutVars>
      </dgm:prSet>
      <dgm:spPr/>
      <dgm:t>
        <a:bodyPr/>
        <a:lstStyle/>
        <a:p>
          <a:endParaRPr lang="th-TH"/>
        </a:p>
      </dgm:t>
    </dgm:pt>
    <dgm:pt modelId="{A8F519E5-8774-41B6-A995-C4F89A65C1F5}" type="pres">
      <dgm:prSet presAssocID="{BB66FC26-3505-4AFC-B1BD-D2C28492C569}" presName="sp" presStyleCnt="0"/>
      <dgm:spPr/>
    </dgm:pt>
    <dgm:pt modelId="{0930B60C-2035-41FD-9552-A3A798D187A6}" type="pres">
      <dgm:prSet presAssocID="{3D008184-D68C-4931-B722-DDAF4374CE4A}" presName="linNode" presStyleCnt="0"/>
      <dgm:spPr/>
    </dgm:pt>
    <dgm:pt modelId="{ED3A8025-574B-4F78-86CE-6A57DFB14C5D}" type="pres">
      <dgm:prSet presAssocID="{3D008184-D68C-4931-B722-DDAF4374CE4A}" presName="parentText" presStyleLbl="node1" presStyleIdx="1" presStyleCnt="3" custScaleY="62320">
        <dgm:presLayoutVars>
          <dgm:chMax val="1"/>
          <dgm:bulletEnabled val="1"/>
        </dgm:presLayoutVars>
      </dgm:prSet>
      <dgm:spPr/>
      <dgm:t>
        <a:bodyPr/>
        <a:lstStyle/>
        <a:p>
          <a:endParaRPr lang="th-TH"/>
        </a:p>
      </dgm:t>
    </dgm:pt>
    <dgm:pt modelId="{AE102000-66E6-4332-ABEF-EE0A4E0EE317}" type="pres">
      <dgm:prSet presAssocID="{3D008184-D68C-4931-B722-DDAF4374CE4A}" presName="descendantText" presStyleLbl="alignAccFollowNode1" presStyleIdx="1" presStyleCnt="3" custScaleY="65262">
        <dgm:presLayoutVars>
          <dgm:bulletEnabled val="1"/>
        </dgm:presLayoutVars>
      </dgm:prSet>
      <dgm:spPr/>
      <dgm:t>
        <a:bodyPr/>
        <a:lstStyle/>
        <a:p>
          <a:endParaRPr lang="th-TH"/>
        </a:p>
      </dgm:t>
    </dgm:pt>
    <dgm:pt modelId="{EDF4ECDF-380D-4FC4-B211-062666D21CE4}" type="pres">
      <dgm:prSet presAssocID="{0B5ADD6D-4F11-477B-A23D-24DFA19D980D}" presName="sp" presStyleCnt="0"/>
      <dgm:spPr/>
    </dgm:pt>
    <dgm:pt modelId="{FC030998-ECB4-4DE4-A738-49091142055D}" type="pres">
      <dgm:prSet presAssocID="{1BE828F4-B917-4A07-967A-85BAC318A273}" presName="linNode" presStyleCnt="0"/>
      <dgm:spPr/>
    </dgm:pt>
    <dgm:pt modelId="{C9620CF9-B26D-4305-8EEF-7444173A0A14}" type="pres">
      <dgm:prSet presAssocID="{1BE828F4-B917-4A07-967A-85BAC318A273}" presName="parentText" presStyleLbl="node1" presStyleIdx="2" presStyleCnt="3">
        <dgm:presLayoutVars>
          <dgm:chMax val="1"/>
          <dgm:bulletEnabled val="1"/>
        </dgm:presLayoutVars>
      </dgm:prSet>
      <dgm:spPr/>
      <dgm:t>
        <a:bodyPr/>
        <a:lstStyle/>
        <a:p>
          <a:endParaRPr lang="th-TH"/>
        </a:p>
      </dgm:t>
    </dgm:pt>
    <dgm:pt modelId="{270DA92B-E970-431D-9243-DA97E5BEB8B0}" type="pres">
      <dgm:prSet presAssocID="{1BE828F4-B917-4A07-967A-85BAC318A273}" presName="descendantText" presStyleLbl="alignAccFollowNode1" presStyleIdx="2" presStyleCnt="3">
        <dgm:presLayoutVars>
          <dgm:bulletEnabled val="1"/>
        </dgm:presLayoutVars>
      </dgm:prSet>
      <dgm:spPr/>
      <dgm:t>
        <a:bodyPr/>
        <a:lstStyle/>
        <a:p>
          <a:endParaRPr lang="th-TH"/>
        </a:p>
      </dgm:t>
    </dgm:pt>
  </dgm:ptLst>
  <dgm:cxnLst>
    <dgm:cxn modelId="{C674DE93-11CF-4559-83A4-B1A2227A5691}" srcId="{3CA6A915-5F6D-4BBD-AC3D-D254B57AD0B3}" destId="{4BC253A8-2F08-45A2-9687-CEE3A2133724}" srcOrd="0" destOrd="0" parTransId="{0EEE02DF-79D2-4733-A026-E1F0EB21A7D7}" sibTransId="{133FDCF5-29ED-4941-89BE-0AA00DE671D4}"/>
    <dgm:cxn modelId="{77D7B13E-C8B0-43A4-8374-384AC207BAC8}" srcId="{AE8E2024-A5A9-406C-AD0A-FB7FE7029BFF}" destId="{3D008184-D68C-4931-B722-DDAF4374CE4A}" srcOrd="1" destOrd="0" parTransId="{DA1EF504-894E-4F6C-AE4C-A2C2EB600575}" sibTransId="{0B5ADD6D-4F11-477B-A23D-24DFA19D980D}"/>
    <dgm:cxn modelId="{F327B402-C6B8-4DB3-8CB5-B44D1B5CF640}" type="presOf" srcId="{D83E53F3-3173-4A65-AC54-C56338F844CE}" destId="{DB398C85-B407-4164-AFC4-E3487FC80CBF}" srcOrd="0" destOrd="2" presId="urn:microsoft.com/office/officeart/2005/8/layout/vList5"/>
    <dgm:cxn modelId="{17BA1C11-B860-41B4-9069-08D7047B5453}" srcId="{3CA6A915-5F6D-4BBD-AC3D-D254B57AD0B3}" destId="{8624A7B6-B0EC-42FC-8F40-A9468140A291}" srcOrd="5" destOrd="0" parTransId="{2BBC5AE0-84F4-4CD5-BEAC-889C995EC56B}" sibTransId="{296E9A21-AF37-485D-803D-D10C531B152E}"/>
    <dgm:cxn modelId="{12C12711-5AB4-4CAA-A563-861E304E2769}" srcId="{1BE828F4-B917-4A07-967A-85BAC318A273}" destId="{83902661-32D2-478A-8741-4233642E9262}" srcOrd="2" destOrd="0" parTransId="{3AC0A137-7CD6-4D50-A852-4F5A7A4AA28C}" sibTransId="{FA3A2ADF-24B2-4656-A24D-D50F405AAD37}"/>
    <dgm:cxn modelId="{4D5EDEB2-B91F-448D-9713-C396D1D6739A}" srcId="{3CA6A915-5F6D-4BBD-AC3D-D254B57AD0B3}" destId="{4D665E23-8F84-4E48-8E9E-632A6C312FB3}" srcOrd="4" destOrd="0" parTransId="{F4D51129-93F5-41AB-8087-297BBC01CE6A}" sibTransId="{03D97195-C11B-4156-8060-8D64C154FF09}"/>
    <dgm:cxn modelId="{C937E303-4A7D-4249-9BC5-FFED86212CFE}" type="presOf" srcId="{FDA5A1B8-5AED-4112-A32A-F51DEA12DE9A}" destId="{DB398C85-B407-4164-AFC4-E3487FC80CBF}" srcOrd="0" destOrd="3" presId="urn:microsoft.com/office/officeart/2005/8/layout/vList5"/>
    <dgm:cxn modelId="{2CBFC4CF-46C1-4F28-8B1F-06951A2DA4A0}" type="presOf" srcId="{AE8E2024-A5A9-406C-AD0A-FB7FE7029BFF}" destId="{E97C385B-12B8-4270-9483-1012A60B9A3B}" srcOrd="0" destOrd="0" presId="urn:microsoft.com/office/officeart/2005/8/layout/vList5"/>
    <dgm:cxn modelId="{E527AF67-7E0B-4CC0-9136-2C905B381469}" type="presOf" srcId="{4D665E23-8F84-4E48-8E9E-632A6C312FB3}" destId="{DB398C85-B407-4164-AFC4-E3487FC80CBF}" srcOrd="0" destOrd="4" presId="urn:microsoft.com/office/officeart/2005/8/layout/vList5"/>
    <dgm:cxn modelId="{02C86520-E76E-41AB-859D-430FDEEF6B51}" srcId="{3CA6A915-5F6D-4BBD-AC3D-D254B57AD0B3}" destId="{9107D541-2BD0-4C05-A778-AA7CBED70A7E}" srcOrd="1" destOrd="0" parTransId="{933807EF-8112-4761-AEA5-F56C161F1726}" sibTransId="{7A6C20B8-FFCD-4020-91D4-D732EBCECBEB}"/>
    <dgm:cxn modelId="{78F52F03-0D26-4977-A994-77820F07E376}" type="presOf" srcId="{1BE828F4-B917-4A07-967A-85BAC318A273}" destId="{C9620CF9-B26D-4305-8EEF-7444173A0A14}" srcOrd="0" destOrd="0" presId="urn:microsoft.com/office/officeart/2005/8/layout/vList5"/>
    <dgm:cxn modelId="{1046F409-2A2C-490D-A2A7-6BE0D3606055}" type="presOf" srcId="{33BF64F9-0EC9-4F20-B678-C67EEC8438FC}" destId="{270DA92B-E970-431D-9243-DA97E5BEB8B0}" srcOrd="0" destOrd="1" presId="urn:microsoft.com/office/officeart/2005/8/layout/vList5"/>
    <dgm:cxn modelId="{0B99E3F8-90DC-4DCA-AB78-483CFF4CE095}" type="presOf" srcId="{3D008184-D68C-4931-B722-DDAF4374CE4A}" destId="{ED3A8025-574B-4F78-86CE-6A57DFB14C5D}" srcOrd="0" destOrd="0" presId="urn:microsoft.com/office/officeart/2005/8/layout/vList5"/>
    <dgm:cxn modelId="{183631B4-B73F-43FE-B25C-31B22106557B}" type="presOf" srcId="{8624A7B6-B0EC-42FC-8F40-A9468140A291}" destId="{DB398C85-B407-4164-AFC4-E3487FC80CBF}" srcOrd="0" destOrd="5" presId="urn:microsoft.com/office/officeart/2005/8/layout/vList5"/>
    <dgm:cxn modelId="{747017F6-5D73-4CB6-BE3F-D85AFC971BB6}" type="presOf" srcId="{4BC253A8-2F08-45A2-9687-CEE3A2133724}" destId="{DB398C85-B407-4164-AFC4-E3487FC80CBF}" srcOrd="0" destOrd="0" presId="urn:microsoft.com/office/officeart/2005/8/layout/vList5"/>
    <dgm:cxn modelId="{199E3705-0D27-4FC2-BBD2-22DFE9728128}" type="presOf" srcId="{3CA6A915-5F6D-4BBD-AC3D-D254B57AD0B3}" destId="{B8A5FED7-CEDB-4884-872F-93CBCB6D0EF4}" srcOrd="0" destOrd="0" presId="urn:microsoft.com/office/officeart/2005/8/layout/vList5"/>
    <dgm:cxn modelId="{2363BC75-DCD3-431B-B950-C5413AF97751}" type="presOf" srcId="{A325123D-F8C6-498C-A2C0-1EF7E32E57C5}" destId="{270DA92B-E970-431D-9243-DA97E5BEB8B0}" srcOrd="0" destOrd="0" presId="urn:microsoft.com/office/officeart/2005/8/layout/vList5"/>
    <dgm:cxn modelId="{10CD9E53-241E-43EA-A2A0-F8EFE35E3735}" srcId="{3CA6A915-5F6D-4BBD-AC3D-D254B57AD0B3}" destId="{FDA5A1B8-5AED-4112-A32A-F51DEA12DE9A}" srcOrd="3" destOrd="0" parTransId="{FEC0A8BB-41FE-4AAE-BE88-055E0AF0BCB7}" sibTransId="{166EF79C-43EB-43A1-AD2C-5040080291B6}"/>
    <dgm:cxn modelId="{06B3E21E-B84E-4459-869C-590D10C48C20}" srcId="{AE8E2024-A5A9-406C-AD0A-FB7FE7029BFF}" destId="{3CA6A915-5F6D-4BBD-AC3D-D254B57AD0B3}" srcOrd="0" destOrd="0" parTransId="{4E2238A2-9A58-4A8A-B3A5-6BDD65583A44}" sibTransId="{BB66FC26-3505-4AFC-B1BD-D2C28492C569}"/>
    <dgm:cxn modelId="{460F22AB-E1CE-4D63-B2BE-ADB71FE19004}" srcId="{AE8E2024-A5A9-406C-AD0A-FB7FE7029BFF}" destId="{1BE828F4-B917-4A07-967A-85BAC318A273}" srcOrd="2" destOrd="0" parTransId="{C9DC64AE-DCB6-43B0-BE7C-0F80E4D00747}" sibTransId="{71362D8B-844A-4C78-92EA-9511FBF54D3C}"/>
    <dgm:cxn modelId="{EC2E1591-721D-44C8-BA83-2BFC835EDE0B}" srcId="{3D008184-D68C-4931-B722-DDAF4374CE4A}" destId="{C4163DCE-95CC-4782-B344-89AFA589D6EF}" srcOrd="0" destOrd="0" parTransId="{C05AE0D7-C939-4A1F-B0E2-03BF6E70EC9E}" sibTransId="{81A1C242-E017-4764-931C-2230A1A458BF}"/>
    <dgm:cxn modelId="{9F130652-056D-4736-9987-8B36721FA417}" type="presOf" srcId="{83902661-32D2-478A-8741-4233642E9262}" destId="{270DA92B-E970-431D-9243-DA97E5BEB8B0}" srcOrd="0" destOrd="2" presId="urn:microsoft.com/office/officeart/2005/8/layout/vList5"/>
    <dgm:cxn modelId="{BAD3358C-FA8A-4400-97D9-2500187EB4BE}" type="presOf" srcId="{C4163DCE-95CC-4782-B344-89AFA589D6EF}" destId="{AE102000-66E6-4332-ABEF-EE0A4E0EE317}" srcOrd="0" destOrd="0" presId="urn:microsoft.com/office/officeart/2005/8/layout/vList5"/>
    <dgm:cxn modelId="{E94737B5-5CB2-4D2F-9E40-26CCC2043284}" srcId="{1BE828F4-B917-4A07-967A-85BAC318A273}" destId="{33BF64F9-0EC9-4F20-B678-C67EEC8438FC}" srcOrd="1" destOrd="0" parTransId="{106BF455-6050-4F1B-9901-594955301A95}" sibTransId="{F4F147F9-0229-425E-99F4-2606AE037528}"/>
    <dgm:cxn modelId="{09832A91-7379-4987-87A2-11152C7563CF}" srcId="{3CA6A915-5F6D-4BBD-AC3D-D254B57AD0B3}" destId="{D83E53F3-3173-4A65-AC54-C56338F844CE}" srcOrd="2" destOrd="0" parTransId="{430E65FA-C775-459B-86A4-7EFCDD21AE8D}" sibTransId="{BE3209FD-3AB8-4511-9575-E76A7668D77C}"/>
    <dgm:cxn modelId="{B5E28B59-6E6D-417E-9D09-11EFD37D3C28}" type="presOf" srcId="{9107D541-2BD0-4C05-A778-AA7CBED70A7E}" destId="{DB398C85-B407-4164-AFC4-E3487FC80CBF}" srcOrd="0" destOrd="1" presId="urn:microsoft.com/office/officeart/2005/8/layout/vList5"/>
    <dgm:cxn modelId="{55267A28-4266-4B44-A73D-FE01B3749B95}" srcId="{1BE828F4-B917-4A07-967A-85BAC318A273}" destId="{A325123D-F8C6-498C-A2C0-1EF7E32E57C5}" srcOrd="0" destOrd="0" parTransId="{CE6BB6EC-5A62-4D50-BB40-B822072B8980}" sibTransId="{99DF8672-9FAD-4DD2-ABA0-466F24A2405F}"/>
    <dgm:cxn modelId="{62589E8F-D1E6-45E5-B2BE-E5CCCD79DCDB}" type="presParOf" srcId="{E97C385B-12B8-4270-9483-1012A60B9A3B}" destId="{EC20E98A-AEFE-4632-A1B3-ECA0A590A5C5}" srcOrd="0" destOrd="0" presId="urn:microsoft.com/office/officeart/2005/8/layout/vList5"/>
    <dgm:cxn modelId="{B42E91BA-1BD7-48B8-B7F5-4C569DC6A34C}" type="presParOf" srcId="{EC20E98A-AEFE-4632-A1B3-ECA0A590A5C5}" destId="{B8A5FED7-CEDB-4884-872F-93CBCB6D0EF4}" srcOrd="0" destOrd="0" presId="urn:microsoft.com/office/officeart/2005/8/layout/vList5"/>
    <dgm:cxn modelId="{8FB4C1F9-80B6-42A7-ABC6-159C853B917A}" type="presParOf" srcId="{EC20E98A-AEFE-4632-A1B3-ECA0A590A5C5}" destId="{DB398C85-B407-4164-AFC4-E3487FC80CBF}" srcOrd="1" destOrd="0" presId="urn:microsoft.com/office/officeart/2005/8/layout/vList5"/>
    <dgm:cxn modelId="{A3AFDEBF-2561-470F-BC00-97EC2C11C756}" type="presParOf" srcId="{E97C385B-12B8-4270-9483-1012A60B9A3B}" destId="{A8F519E5-8774-41B6-A995-C4F89A65C1F5}" srcOrd="1" destOrd="0" presId="urn:microsoft.com/office/officeart/2005/8/layout/vList5"/>
    <dgm:cxn modelId="{9C91C294-1E8C-4329-859B-DB3ADE8B1D77}" type="presParOf" srcId="{E97C385B-12B8-4270-9483-1012A60B9A3B}" destId="{0930B60C-2035-41FD-9552-A3A798D187A6}" srcOrd="2" destOrd="0" presId="urn:microsoft.com/office/officeart/2005/8/layout/vList5"/>
    <dgm:cxn modelId="{A7E6F5E8-28A2-4D75-9296-30EC3735378B}" type="presParOf" srcId="{0930B60C-2035-41FD-9552-A3A798D187A6}" destId="{ED3A8025-574B-4F78-86CE-6A57DFB14C5D}" srcOrd="0" destOrd="0" presId="urn:microsoft.com/office/officeart/2005/8/layout/vList5"/>
    <dgm:cxn modelId="{DE3637E1-40AB-4E90-9760-2FB53C654BB3}" type="presParOf" srcId="{0930B60C-2035-41FD-9552-A3A798D187A6}" destId="{AE102000-66E6-4332-ABEF-EE0A4E0EE317}" srcOrd="1" destOrd="0" presId="urn:microsoft.com/office/officeart/2005/8/layout/vList5"/>
    <dgm:cxn modelId="{C1BFC6F9-BB11-4ECD-929A-C24F5B844FC6}" type="presParOf" srcId="{E97C385B-12B8-4270-9483-1012A60B9A3B}" destId="{EDF4ECDF-380D-4FC4-B211-062666D21CE4}" srcOrd="3" destOrd="0" presId="urn:microsoft.com/office/officeart/2005/8/layout/vList5"/>
    <dgm:cxn modelId="{02982AB3-A1DC-4B1B-8B23-894494354289}" type="presParOf" srcId="{E97C385B-12B8-4270-9483-1012A60B9A3B}" destId="{FC030998-ECB4-4DE4-A738-49091142055D}" srcOrd="4" destOrd="0" presId="urn:microsoft.com/office/officeart/2005/8/layout/vList5"/>
    <dgm:cxn modelId="{E1C2890C-4DC1-4025-AA76-FD513277CB8D}" type="presParOf" srcId="{FC030998-ECB4-4DE4-A738-49091142055D}" destId="{C9620CF9-B26D-4305-8EEF-7444173A0A14}" srcOrd="0" destOrd="0" presId="urn:microsoft.com/office/officeart/2005/8/layout/vList5"/>
    <dgm:cxn modelId="{2537BD6E-DF8F-48ED-B953-B77BD3DAA02B}" type="presParOf" srcId="{FC030998-ECB4-4DE4-A738-49091142055D}" destId="{270DA92B-E970-431D-9243-DA97E5BEB8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98C85-B407-4164-AFC4-E3487FC80CBF}">
      <dsp:nvSpPr>
        <dsp:cNvPr id="0" name=""/>
        <dsp:cNvSpPr/>
      </dsp:nvSpPr>
      <dsp:spPr>
        <a:xfrm rot="5400000">
          <a:off x="4498573" y="-1529923"/>
          <a:ext cx="2208948" cy="5273456"/>
        </a:xfrm>
        <a:prstGeom prst="round2SameRect">
          <a:avLst/>
        </a:prstGeom>
        <a:solidFill>
          <a:schemeClr val="accent6">
            <a:lumMod val="20000"/>
            <a:lumOff val="80000"/>
            <a:alpha val="90000"/>
          </a:schemeClr>
        </a:solidFill>
        <a:ln w="25400" cap="flat" cmpd="sng" algn="ctr">
          <a:solidFill>
            <a:schemeClr val="accent6">
              <a:lumMod val="20000"/>
              <a:lumOff val="8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87630" rIns="175260" bIns="8763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TH SarabunPSK" panose="020B0500040200020003" pitchFamily="34" charset="-34"/>
              <a:cs typeface="TH SarabunPSK" panose="020B0500040200020003" pitchFamily="34" charset="-34"/>
            </a:rPr>
            <a:t>Voltage Regulation</a:t>
          </a:r>
          <a:endParaRPr lang="th-TH" sz="2000" kern="1200" dirty="0">
            <a:latin typeface="TH SarabunPSK" panose="020B0500040200020003" pitchFamily="34" charset="-34"/>
            <a:cs typeface="TH SarabunPSK" panose="020B0500040200020003" pitchFamily="34" charset="-34"/>
          </a:endParaRPr>
        </a:p>
        <a:p>
          <a:pPr marL="228600" lvl="1" indent="-228600" algn="l" defTabSz="889000">
            <a:lnSpc>
              <a:spcPct val="90000"/>
            </a:lnSpc>
            <a:spcBef>
              <a:spcPct val="0"/>
            </a:spcBef>
            <a:spcAft>
              <a:spcPct val="15000"/>
            </a:spcAft>
            <a:buChar char="••"/>
          </a:pPr>
          <a:r>
            <a:rPr lang="en-US" sz="2000" kern="1200" dirty="0" smtClean="0">
              <a:latin typeface="TH SarabunPSK" panose="020B0500040200020003" pitchFamily="34" charset="-34"/>
              <a:cs typeface="TH SarabunPSK" panose="020B0500040200020003" pitchFamily="34" charset="-34"/>
            </a:rPr>
            <a:t>Frequency Regulation</a:t>
          </a:r>
          <a:endParaRPr lang="th-TH" sz="2000" kern="1200" dirty="0">
            <a:latin typeface="TH SarabunPSK" panose="020B0500040200020003" pitchFamily="34" charset="-34"/>
            <a:cs typeface="TH SarabunPSK" panose="020B0500040200020003" pitchFamily="34" charset="-34"/>
          </a:endParaRPr>
        </a:p>
        <a:p>
          <a:pPr marL="228600" lvl="1" indent="-228600" algn="l" defTabSz="889000">
            <a:lnSpc>
              <a:spcPct val="90000"/>
            </a:lnSpc>
            <a:spcBef>
              <a:spcPct val="0"/>
            </a:spcBef>
            <a:spcAft>
              <a:spcPct val="15000"/>
            </a:spcAft>
            <a:buChar char="••"/>
          </a:pPr>
          <a:r>
            <a:rPr lang="en-US" sz="2000" kern="1200" dirty="0" smtClean="0">
              <a:latin typeface="TH SarabunPSK" panose="020B0500040200020003" pitchFamily="34" charset="-34"/>
              <a:cs typeface="TH SarabunPSK" panose="020B0500040200020003" pitchFamily="34" charset="-34"/>
            </a:rPr>
            <a:t>Intentional islanding and Grid connecting</a:t>
          </a:r>
          <a:endParaRPr lang="th-TH" sz="2000" kern="1200" dirty="0">
            <a:latin typeface="TH SarabunPSK" panose="020B0500040200020003" pitchFamily="34" charset="-34"/>
            <a:cs typeface="TH SarabunPSK" panose="020B0500040200020003" pitchFamily="34" charset="-34"/>
          </a:endParaRPr>
        </a:p>
        <a:p>
          <a:pPr marL="228600" lvl="1" indent="-228600" algn="l" defTabSz="889000">
            <a:lnSpc>
              <a:spcPct val="90000"/>
            </a:lnSpc>
            <a:spcBef>
              <a:spcPct val="0"/>
            </a:spcBef>
            <a:spcAft>
              <a:spcPct val="15000"/>
            </a:spcAft>
            <a:buChar char="••"/>
          </a:pPr>
          <a:r>
            <a:rPr lang="en-US" sz="2000" kern="1200" dirty="0" smtClean="0">
              <a:latin typeface="TH SarabunPSK" panose="020B0500040200020003" pitchFamily="34" charset="-34"/>
              <a:cs typeface="TH SarabunPSK" panose="020B0500040200020003" pitchFamily="34" charset="-34"/>
            </a:rPr>
            <a:t>Automatic grid connecting transfer</a:t>
          </a:r>
          <a:endParaRPr lang="th-TH" sz="2000" kern="1200" dirty="0">
            <a:latin typeface="TH SarabunPSK" panose="020B0500040200020003" pitchFamily="34" charset="-34"/>
            <a:cs typeface="TH SarabunPSK" panose="020B0500040200020003" pitchFamily="34" charset="-34"/>
          </a:endParaRPr>
        </a:p>
        <a:p>
          <a:pPr marL="228600" lvl="1" indent="-228600" algn="l" defTabSz="889000">
            <a:lnSpc>
              <a:spcPct val="90000"/>
            </a:lnSpc>
            <a:spcBef>
              <a:spcPct val="0"/>
            </a:spcBef>
            <a:spcAft>
              <a:spcPct val="15000"/>
            </a:spcAft>
            <a:buChar char="••"/>
          </a:pPr>
          <a:r>
            <a:rPr lang="en-US" sz="2000" kern="1200" dirty="0" smtClean="0">
              <a:latin typeface="TH SarabunPSK" panose="020B0500040200020003" pitchFamily="34" charset="-34"/>
              <a:cs typeface="TH SarabunPSK" panose="020B0500040200020003" pitchFamily="34" charset="-34"/>
            </a:rPr>
            <a:t>Load shedding when island mode</a:t>
          </a:r>
          <a:endParaRPr lang="th-TH" sz="2000" kern="1200" dirty="0">
            <a:latin typeface="TH SarabunPSK" panose="020B0500040200020003" pitchFamily="34" charset="-34"/>
            <a:cs typeface="TH SarabunPSK" panose="020B0500040200020003" pitchFamily="34" charset="-34"/>
          </a:endParaRPr>
        </a:p>
        <a:p>
          <a:pPr marL="228600" lvl="1" indent="-228600" algn="l" defTabSz="889000">
            <a:lnSpc>
              <a:spcPct val="90000"/>
            </a:lnSpc>
            <a:spcBef>
              <a:spcPct val="0"/>
            </a:spcBef>
            <a:spcAft>
              <a:spcPct val="15000"/>
            </a:spcAft>
            <a:buChar char="••"/>
          </a:pPr>
          <a:r>
            <a:rPr lang="en-US" sz="2000" kern="1200" dirty="0" smtClean="0">
              <a:latin typeface="TH SarabunPSK" panose="020B0500040200020003" pitchFamily="34" charset="-34"/>
              <a:cs typeface="TH SarabunPSK" panose="020B0500040200020003" pitchFamily="34" charset="-34"/>
            </a:rPr>
            <a:t>PV Smoothing</a:t>
          </a:r>
          <a:endParaRPr lang="th-TH" sz="2000" kern="1200" dirty="0">
            <a:latin typeface="TH SarabunPSK" panose="020B0500040200020003" pitchFamily="34" charset="-34"/>
            <a:cs typeface="TH SarabunPSK" panose="020B0500040200020003" pitchFamily="34" charset="-34"/>
          </a:endParaRPr>
        </a:p>
      </dsp:txBody>
      <dsp:txXfrm rot="-5400000">
        <a:off x="2966319" y="110163"/>
        <a:ext cx="5165624" cy="1993284"/>
      </dsp:txXfrm>
    </dsp:sp>
    <dsp:sp modelId="{B8A5FED7-CEDB-4884-872F-93CBCB6D0EF4}">
      <dsp:nvSpPr>
        <dsp:cNvPr id="0" name=""/>
        <dsp:cNvSpPr/>
      </dsp:nvSpPr>
      <dsp:spPr>
        <a:xfrm>
          <a:off x="0" y="140287"/>
          <a:ext cx="2966319" cy="1933035"/>
        </a:xfrm>
        <a:prstGeom prst="roundRect">
          <a:avLst/>
        </a:prstGeom>
        <a:solidFill>
          <a:schemeClr val="accent6">
            <a:lumMod val="60000"/>
            <a:lumOff val="40000"/>
          </a:schemeClr>
        </a:solidFill>
        <a:ln w="25400" cap="flat" cmpd="sng" algn="ctr">
          <a:solidFill>
            <a:schemeClr val="accent6">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108585" rIns="217170" bIns="108585" numCol="1" spcCol="1270" anchor="ctr" anchorCtr="0">
          <a:noAutofit/>
        </a:bodyPr>
        <a:lstStyle/>
        <a:p>
          <a:pPr lvl="0" algn="ctr" defTabSz="2533650">
            <a:lnSpc>
              <a:spcPct val="90000"/>
            </a:lnSpc>
            <a:spcBef>
              <a:spcPct val="0"/>
            </a:spcBef>
            <a:spcAft>
              <a:spcPct val="35000"/>
            </a:spcAft>
          </a:pPr>
          <a:r>
            <a:rPr lang="en-US" sz="5700" kern="1200" dirty="0" err="1" smtClean="0">
              <a:latin typeface="TH SarabunPSK" panose="020B0500040200020003" pitchFamily="34" charset="-34"/>
              <a:cs typeface="TH SarabunPSK" panose="020B0500040200020003" pitchFamily="34" charset="-34"/>
            </a:rPr>
            <a:t>Microgrid</a:t>
          </a:r>
          <a:r>
            <a:rPr lang="en-US" sz="5700" kern="1200" dirty="0" smtClean="0">
              <a:latin typeface="TH SarabunPSK" panose="020B0500040200020003" pitchFamily="34" charset="-34"/>
              <a:cs typeface="TH SarabunPSK" panose="020B0500040200020003" pitchFamily="34" charset="-34"/>
            </a:rPr>
            <a:t> Controller</a:t>
          </a:r>
          <a:endParaRPr lang="th-TH" sz="5700" kern="1200" dirty="0">
            <a:latin typeface="TH SarabunPSK" panose="020B0500040200020003" pitchFamily="34" charset="-34"/>
            <a:cs typeface="TH SarabunPSK" panose="020B0500040200020003" pitchFamily="34" charset="-34"/>
          </a:endParaRPr>
        </a:p>
      </dsp:txBody>
      <dsp:txXfrm>
        <a:off x="94363" y="234650"/>
        <a:ext cx="2777593" cy="1744309"/>
      </dsp:txXfrm>
    </dsp:sp>
    <dsp:sp modelId="{AE102000-66E6-4332-ABEF-EE0A4E0EE317}">
      <dsp:nvSpPr>
        <dsp:cNvPr id="0" name=""/>
        <dsp:cNvSpPr/>
      </dsp:nvSpPr>
      <dsp:spPr>
        <a:xfrm rot="5400000">
          <a:off x="5103910" y="270958"/>
          <a:ext cx="1009229" cy="5278611"/>
        </a:xfrm>
        <a:prstGeom prst="round2SameRect">
          <a:avLst/>
        </a:prstGeom>
        <a:solidFill>
          <a:srgbClr val="FF5050">
            <a:alpha val="90000"/>
          </a:srgbClr>
        </a:solidFill>
        <a:ln w="25400" cap="flat" cmpd="sng" algn="ctr">
          <a:solidFill>
            <a:srgbClr val="FF5050">
              <a:alpha val="89804"/>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latin typeface="TH SarabunPSK" panose="020B0500040200020003" pitchFamily="34" charset="-34"/>
              <a:cs typeface="TH SarabunPSK" panose="020B0500040200020003" pitchFamily="34" charset="-34"/>
            </a:rPr>
            <a:t>Automatic transfer (In case of 22 kV as source)</a:t>
          </a:r>
          <a:endParaRPr lang="th-TH" sz="2300" kern="1200" dirty="0">
            <a:latin typeface="TH SarabunPSK" panose="020B0500040200020003" pitchFamily="34" charset="-34"/>
            <a:cs typeface="TH SarabunPSK" panose="020B0500040200020003" pitchFamily="34" charset="-34"/>
          </a:endParaRPr>
        </a:p>
      </dsp:txBody>
      <dsp:txXfrm rot="-5400000">
        <a:off x="2969219" y="2454915"/>
        <a:ext cx="5229345" cy="910697"/>
      </dsp:txXfrm>
    </dsp:sp>
    <dsp:sp modelId="{ED3A8025-574B-4F78-86CE-6A57DFB14C5D}">
      <dsp:nvSpPr>
        <dsp:cNvPr id="0" name=""/>
        <dsp:cNvSpPr/>
      </dsp:nvSpPr>
      <dsp:spPr>
        <a:xfrm>
          <a:off x="0" y="2307931"/>
          <a:ext cx="2969219" cy="1204667"/>
        </a:xfrm>
        <a:prstGeom prst="roundRect">
          <a:avLst/>
        </a:prstGeom>
        <a:solidFill>
          <a:srgbClr val="C000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108585" rIns="217170" bIns="108585" numCol="1" spcCol="1270" anchor="ctr" anchorCtr="0">
          <a:noAutofit/>
        </a:bodyPr>
        <a:lstStyle/>
        <a:p>
          <a:pPr lvl="0" algn="ctr" defTabSz="2533650">
            <a:lnSpc>
              <a:spcPct val="90000"/>
            </a:lnSpc>
            <a:spcBef>
              <a:spcPct val="0"/>
            </a:spcBef>
            <a:spcAft>
              <a:spcPct val="35000"/>
            </a:spcAft>
          </a:pPr>
          <a:r>
            <a:rPr lang="en-US" sz="5700" kern="1200" dirty="0" smtClean="0">
              <a:latin typeface="TH SarabunPSK" panose="020B0500040200020003" pitchFamily="34" charset="-34"/>
              <a:cs typeface="TH SarabunPSK" panose="020B0500040200020003" pitchFamily="34" charset="-34"/>
            </a:rPr>
            <a:t>ATS</a:t>
          </a:r>
          <a:endParaRPr lang="th-TH" sz="5700" kern="1200" dirty="0">
            <a:latin typeface="TH SarabunPSK" panose="020B0500040200020003" pitchFamily="34" charset="-34"/>
            <a:cs typeface="TH SarabunPSK" panose="020B0500040200020003" pitchFamily="34" charset="-34"/>
          </a:endParaRPr>
        </a:p>
      </dsp:txBody>
      <dsp:txXfrm>
        <a:off x="58807" y="2366738"/>
        <a:ext cx="2851605" cy="1087053"/>
      </dsp:txXfrm>
    </dsp:sp>
    <dsp:sp modelId="{270DA92B-E970-431D-9243-DA97E5BEB8B0}">
      <dsp:nvSpPr>
        <dsp:cNvPr id="0" name=""/>
        <dsp:cNvSpPr/>
      </dsp:nvSpPr>
      <dsp:spPr>
        <a:xfrm rot="5400000">
          <a:off x="4835311" y="1936461"/>
          <a:ext cx="1546428" cy="5278611"/>
        </a:xfrm>
        <a:prstGeom prst="round2SameRect">
          <a:avLst/>
        </a:prstGeom>
        <a:solidFill>
          <a:srgbClr val="00CC66">
            <a:alpha val="90000"/>
          </a:srgbClr>
        </a:solidFill>
        <a:ln w="25400" cap="flat" cmpd="sng" algn="ctr">
          <a:solidFill>
            <a:srgbClr val="00CC66">
              <a:alpha val="89804"/>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latin typeface="TH SarabunPSK" panose="020B0500040200020003" pitchFamily="34" charset="-34"/>
              <a:cs typeface="TH SarabunPSK" panose="020B0500040200020003" pitchFamily="34" charset="-34"/>
            </a:rPr>
            <a:t>Fault Location Isolation and Supply Restoration (FLISR)</a:t>
          </a:r>
          <a:endParaRPr lang="th-TH" sz="2300" kern="1200" dirty="0">
            <a:latin typeface="TH SarabunPSK" panose="020B0500040200020003" pitchFamily="34" charset="-34"/>
            <a:cs typeface="TH SarabunPSK" panose="020B0500040200020003" pitchFamily="34" charset="-34"/>
          </a:endParaRPr>
        </a:p>
        <a:p>
          <a:pPr marL="228600" lvl="1" indent="-228600" algn="l" defTabSz="1022350">
            <a:lnSpc>
              <a:spcPct val="90000"/>
            </a:lnSpc>
            <a:spcBef>
              <a:spcPct val="0"/>
            </a:spcBef>
            <a:spcAft>
              <a:spcPct val="15000"/>
            </a:spcAft>
            <a:buChar char="••"/>
          </a:pPr>
          <a:r>
            <a:rPr lang="en-US" sz="2300" kern="1200" dirty="0" smtClean="0">
              <a:latin typeface="TH SarabunPSK" panose="020B0500040200020003" pitchFamily="34" charset="-34"/>
              <a:cs typeface="TH SarabunPSK" panose="020B0500040200020003" pitchFamily="34" charset="-34"/>
            </a:rPr>
            <a:t>Relay Setting Group Change</a:t>
          </a:r>
          <a:endParaRPr lang="th-TH" sz="2300" kern="1200" dirty="0">
            <a:latin typeface="TH SarabunPSK" panose="020B0500040200020003" pitchFamily="34" charset="-34"/>
            <a:cs typeface="TH SarabunPSK" panose="020B0500040200020003" pitchFamily="34" charset="-34"/>
          </a:endParaRPr>
        </a:p>
        <a:p>
          <a:pPr marL="228600" lvl="1" indent="-228600" algn="l" defTabSz="1022350">
            <a:lnSpc>
              <a:spcPct val="90000"/>
            </a:lnSpc>
            <a:spcBef>
              <a:spcPct val="0"/>
            </a:spcBef>
            <a:spcAft>
              <a:spcPct val="15000"/>
            </a:spcAft>
            <a:buChar char="••"/>
          </a:pPr>
          <a:r>
            <a:rPr lang="en-US" sz="2300" kern="1200" dirty="0" smtClean="0">
              <a:latin typeface="TH SarabunPSK" panose="020B0500040200020003" pitchFamily="34" charset="-34"/>
              <a:cs typeface="TH SarabunPSK" panose="020B0500040200020003" pitchFamily="34" charset="-34"/>
            </a:rPr>
            <a:t>Black Start</a:t>
          </a:r>
          <a:endParaRPr lang="th-TH" sz="2300" kern="1200" dirty="0">
            <a:latin typeface="TH SarabunPSK" panose="020B0500040200020003" pitchFamily="34" charset="-34"/>
            <a:cs typeface="TH SarabunPSK" panose="020B0500040200020003" pitchFamily="34" charset="-34"/>
          </a:endParaRPr>
        </a:p>
      </dsp:txBody>
      <dsp:txXfrm rot="-5400000">
        <a:off x="2969220" y="3878042"/>
        <a:ext cx="5203121" cy="1395448"/>
      </dsp:txXfrm>
    </dsp:sp>
    <dsp:sp modelId="{C9620CF9-B26D-4305-8EEF-7444173A0A14}">
      <dsp:nvSpPr>
        <dsp:cNvPr id="0" name=""/>
        <dsp:cNvSpPr/>
      </dsp:nvSpPr>
      <dsp:spPr>
        <a:xfrm>
          <a:off x="0" y="3609250"/>
          <a:ext cx="2969219" cy="1933035"/>
        </a:xfrm>
        <a:prstGeom prst="roundRect">
          <a:avLst/>
        </a:prstGeom>
        <a:solidFill>
          <a:srgbClr val="008000"/>
        </a:solidFill>
        <a:ln w="25400" cap="flat" cmpd="sng" algn="ctr">
          <a:solidFill>
            <a:srgbClr val="008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108585" rIns="217170" bIns="108585" numCol="1" spcCol="1270" anchor="ctr" anchorCtr="0">
          <a:noAutofit/>
        </a:bodyPr>
        <a:lstStyle/>
        <a:p>
          <a:pPr lvl="0" algn="ctr" defTabSz="2533650">
            <a:lnSpc>
              <a:spcPct val="90000"/>
            </a:lnSpc>
            <a:spcBef>
              <a:spcPct val="0"/>
            </a:spcBef>
            <a:spcAft>
              <a:spcPct val="35000"/>
            </a:spcAft>
          </a:pPr>
          <a:r>
            <a:rPr lang="en-US" sz="5700" kern="1200" dirty="0" err="1" smtClean="0">
              <a:latin typeface="TH SarabunPSK" panose="020B0500040200020003" pitchFamily="34" charset="-34"/>
              <a:cs typeface="TH SarabunPSK" panose="020B0500040200020003" pitchFamily="34" charset="-34"/>
            </a:rPr>
            <a:t>Microgrid</a:t>
          </a:r>
          <a:r>
            <a:rPr lang="en-US" sz="5700" kern="1200" dirty="0" smtClean="0">
              <a:latin typeface="TH SarabunPSK" panose="020B0500040200020003" pitchFamily="34" charset="-34"/>
              <a:cs typeface="TH SarabunPSK" panose="020B0500040200020003" pitchFamily="34" charset="-34"/>
            </a:rPr>
            <a:t> EMS</a:t>
          </a:r>
          <a:endParaRPr lang="th-TH" sz="5700" kern="1200" dirty="0">
            <a:latin typeface="TH SarabunPSK" panose="020B0500040200020003" pitchFamily="34" charset="-34"/>
            <a:cs typeface="TH SarabunPSK" panose="020B0500040200020003" pitchFamily="34" charset="-34"/>
          </a:endParaRPr>
        </a:p>
      </dsp:txBody>
      <dsp:txXfrm>
        <a:off x="94363" y="3703613"/>
        <a:ext cx="2780493" cy="174430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373DF5-08DF-4A52-99FF-ED6D50D29D13}" type="datetimeFigureOut">
              <a:rPr lang="th-TH" smtClean="0"/>
              <a:t>22/05/62</a:t>
            </a:fld>
            <a:endParaRPr lang="th-TH"/>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3FD7AC-9BE9-4AA1-A15A-890BAFB977E2}" type="slidenum">
              <a:rPr lang="th-TH" smtClean="0"/>
              <a:t>‹#›</a:t>
            </a:fld>
            <a:endParaRPr lang="th-TH"/>
          </a:p>
        </p:txBody>
      </p:sp>
    </p:spTree>
    <p:extLst>
      <p:ext uri="{BB962C8B-B14F-4D97-AF65-F5344CB8AC3E}">
        <p14:creationId xmlns:p14="http://schemas.microsoft.com/office/powerpoint/2010/main" val="2808151821"/>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Slide Image Placeholder 1"/>
          <p:cNvSpPr>
            <a:spLocks noGrp="1" noRot="1" noChangeAspect="1" noTextEdit="1"/>
          </p:cNvSpPr>
          <p:nvPr>
            <p:ph type="sldImg"/>
          </p:nvPr>
        </p:nvSpPr>
        <p:spPr>
          <a:xfrm>
            <a:off x="1146175" y="685800"/>
            <a:ext cx="4573588" cy="3429000"/>
          </a:xfrm>
        </p:spPr>
      </p:sp>
      <p:sp>
        <p:nvSpPr>
          <p:cNvPr id="481283" name="Notes Placeholder 2"/>
          <p:cNvSpPr>
            <a:spLocks noGrp="1"/>
          </p:cNvSpPr>
          <p:nvPr>
            <p:ph type="body" idx="1"/>
          </p:nvPr>
        </p:nvSpPr>
        <p:spPr>
          <a:noFill/>
        </p:spPr>
        <p:txBody>
          <a:bodyPr/>
          <a:lstStyle/>
          <a:p>
            <a:pPr eaLnBrk="1" hangingPunct="1">
              <a:spcBef>
                <a:spcPct val="0"/>
              </a:spcBef>
            </a:pPr>
            <a:endParaRPr lang="en-US" smtClean="0"/>
          </a:p>
        </p:txBody>
      </p:sp>
      <p:sp>
        <p:nvSpPr>
          <p:cNvPr id="481284" name="Slide Number Placeholder 3"/>
          <p:cNvSpPr txBox="1">
            <a:spLocks noGrp="1"/>
          </p:cNvSpPr>
          <p:nvPr/>
        </p:nvSpPr>
        <p:spPr bwMode="auto">
          <a:xfrm>
            <a:off x="3883025" y="8686800"/>
            <a:ext cx="2973388" cy="455613"/>
          </a:xfrm>
          <a:prstGeom prst="rect">
            <a:avLst/>
          </a:prstGeom>
          <a:noFill/>
          <a:ln w="9525">
            <a:noFill/>
            <a:miter lim="800000"/>
            <a:headEnd/>
            <a:tailEnd/>
          </a:ln>
        </p:spPr>
        <p:txBody>
          <a:bodyPr anchor="b"/>
          <a:lstStyle/>
          <a:p>
            <a:pPr algn="r" fontAlgn="base">
              <a:spcBef>
                <a:spcPct val="0"/>
              </a:spcBef>
              <a:spcAft>
                <a:spcPct val="0"/>
              </a:spcAft>
            </a:pPr>
            <a:fld id="{9EEC5D05-5417-4D2D-A777-419C1CF6BE05}" type="slidenum">
              <a:rPr lang="en-US" sz="1200">
                <a:solidFill>
                  <a:srgbClr val="000000"/>
                </a:solidFill>
                <a:ea typeface="MS PGothic" pitchFamily="34" charset="-128"/>
              </a:rPr>
              <a:pPr algn="r" fontAlgn="base">
                <a:spcBef>
                  <a:spcPct val="0"/>
                </a:spcBef>
                <a:spcAft>
                  <a:spcPct val="0"/>
                </a:spcAft>
              </a:pPr>
              <a:t>1</a:t>
            </a:fld>
            <a:endParaRPr lang="en-US" sz="1200">
              <a:solidFill>
                <a:srgbClr val="000000"/>
              </a:solidFill>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ภาพนิ่งชื่อเรื่อง">
    <p:spTree>
      <p:nvGrpSpPr>
        <p:cNvPr id="1" name=""/>
        <p:cNvGrpSpPr/>
        <p:nvPr/>
      </p:nvGrpSpPr>
      <p:grpSpPr>
        <a:xfrm>
          <a:off x="0" y="0"/>
          <a:ext cx="0" cy="0"/>
          <a:chOff x="0" y="0"/>
          <a:chExt cx="0" cy="0"/>
        </a:xfrm>
      </p:grpSpPr>
      <p:pic>
        <p:nvPicPr>
          <p:cNvPr id="4" name="Picture 8" descr="line"/>
          <p:cNvPicPr>
            <a:picLocks noChangeAspect="1" noChangeArrowheads="1"/>
          </p:cNvPicPr>
          <p:nvPr/>
        </p:nvPicPr>
        <p:blipFill>
          <a:blip r:embed="rId2"/>
          <a:srcRect/>
          <a:stretch>
            <a:fillRect/>
          </a:stretch>
        </p:blipFill>
        <p:spPr bwMode="auto">
          <a:xfrm>
            <a:off x="571500" y="6469063"/>
            <a:ext cx="8001000" cy="388937"/>
          </a:xfrm>
          <a:prstGeom prst="rect">
            <a:avLst/>
          </a:prstGeom>
          <a:noFill/>
          <a:ln w="9525">
            <a:noFill/>
            <a:miter lim="800000"/>
            <a:headEnd/>
            <a:tailEnd/>
          </a:ln>
        </p:spPr>
      </p:pic>
      <p:pic>
        <p:nvPicPr>
          <p:cNvPr id="5" name="Picture 7" descr="Pea logo(Main)"/>
          <p:cNvPicPr>
            <a:picLocks noChangeAspect="1" noChangeArrowheads="1"/>
          </p:cNvPicPr>
          <p:nvPr/>
        </p:nvPicPr>
        <p:blipFill>
          <a:blip r:embed="rId3"/>
          <a:srcRect/>
          <a:stretch>
            <a:fillRect/>
          </a:stretch>
        </p:blipFill>
        <p:spPr bwMode="auto">
          <a:xfrm>
            <a:off x="3354388" y="142875"/>
            <a:ext cx="2289175" cy="1928813"/>
          </a:xfrm>
          <a:prstGeom prst="rect">
            <a:avLst/>
          </a:prstGeom>
          <a:noFill/>
          <a:ln w="9525">
            <a:noFill/>
            <a:miter lim="800000"/>
            <a:headEnd/>
            <a:tailEnd/>
          </a:ln>
        </p:spPr>
      </p:pic>
      <p:sp>
        <p:nvSpPr>
          <p:cNvPr id="5122" name="Rectangle 2"/>
          <p:cNvSpPr>
            <a:spLocks noGrp="1" noChangeArrowheads="1"/>
          </p:cNvSpPr>
          <p:nvPr>
            <p:ph type="ctrTitle"/>
          </p:nvPr>
        </p:nvSpPr>
        <p:spPr>
          <a:xfrm>
            <a:off x="657252" y="2286000"/>
            <a:ext cx="7772400" cy="1143000"/>
          </a:xfrm>
        </p:spPr>
        <p:txBody>
          <a:bodyPr/>
          <a:lstStyle>
            <a:lvl1pPr algn="ctr">
              <a:defRPr>
                <a:solidFill>
                  <a:schemeClr val="accent2"/>
                </a:solidFill>
              </a:defRPr>
            </a:lvl1pPr>
          </a:lstStyle>
          <a:p>
            <a:r>
              <a:rPr lang="en-US" dirty="0" smtClean="0"/>
              <a:t>Click to edit Master title style</a:t>
            </a:r>
            <a:endParaRPr lang="en-US" dirty="0"/>
          </a:p>
        </p:txBody>
      </p:sp>
      <p:sp>
        <p:nvSpPr>
          <p:cNvPr id="5123" name="Rectangle 3"/>
          <p:cNvSpPr>
            <a:spLocks noGrp="1" noChangeArrowheads="1"/>
          </p:cNvSpPr>
          <p:nvPr>
            <p:ph type="subTitle" idx="1"/>
          </p:nvPr>
        </p:nvSpPr>
        <p:spPr>
          <a:xfrm>
            <a:off x="1357290" y="3886200"/>
            <a:ext cx="6400800" cy="1752600"/>
          </a:xfrm>
        </p:spPr>
        <p:txBody>
          <a:bodyPr/>
          <a:lstStyle>
            <a:lvl1pPr marL="0" indent="0" algn="ctr">
              <a:buFontTx/>
              <a:buNone/>
              <a:defRPr>
                <a:solidFill>
                  <a:schemeClr val="accent2"/>
                </a:solidFill>
              </a:defRPr>
            </a:lvl1pPr>
          </a:lstStyle>
          <a:p>
            <a:r>
              <a:rPr lang="en-US" dirty="0" smtClean="0"/>
              <a:t>Click to edit Master subtitle style</a:t>
            </a:r>
            <a:endParaRPr lang="en-US" dirty="0"/>
          </a:p>
        </p:txBody>
      </p:sp>
      <p:sp>
        <p:nvSpPr>
          <p:cNvPr id="6" name="Footer Placeholder 3"/>
          <p:cNvSpPr>
            <a:spLocks noGrp="1"/>
          </p:cNvSpPr>
          <p:nvPr>
            <p:ph type="ftr" sz="quarter" idx="10"/>
          </p:nvPr>
        </p:nvSpPr>
        <p:spPr/>
        <p:txBody>
          <a:bodyPr/>
          <a:lstStyle>
            <a:lvl1pPr latinLnBrk="1">
              <a:defRPr/>
            </a:lvl1pPr>
          </a:lstStyle>
          <a:p>
            <a:pPr>
              <a:defRPr/>
            </a:pPr>
            <a:r>
              <a:rPr lang="en-US"/>
              <a:t>“Power Quality Advance Course 2551”</a:t>
            </a:r>
            <a:endParaRPr lang="th-TH"/>
          </a:p>
        </p:txBody>
      </p:sp>
    </p:spTree>
    <p:extLst>
      <p:ext uri="{BB962C8B-B14F-4D97-AF65-F5344CB8AC3E}">
        <p14:creationId xmlns:p14="http://schemas.microsoft.com/office/powerpoint/2010/main" val="322787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6629400" y="1447800"/>
            <a:ext cx="1828800" cy="4343400"/>
          </a:xfrm>
        </p:spPr>
        <p:txBody>
          <a:bodyPr vert="eaVert"/>
          <a:lstStyle/>
          <a:p>
            <a:r>
              <a:rPr lang="en-US" smtClean="0"/>
              <a:t>Click to edit Master title style</a:t>
            </a:r>
            <a:endParaRPr lang="th-TH"/>
          </a:p>
        </p:txBody>
      </p:sp>
      <p:sp>
        <p:nvSpPr>
          <p:cNvPr id="3" name="ตัวยึดข้อความแนวตั้ง 2"/>
          <p:cNvSpPr>
            <a:spLocks noGrp="1"/>
          </p:cNvSpPr>
          <p:nvPr>
            <p:ph type="body" orient="vert" idx="1"/>
          </p:nvPr>
        </p:nvSpPr>
        <p:spPr>
          <a:xfrm>
            <a:off x="1143000" y="1447800"/>
            <a:ext cx="5334000" cy="4343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5"/>
          <p:cNvSpPr>
            <a:spLocks noGrp="1" noChangeArrowheads="1"/>
          </p:cNvSpPr>
          <p:nvPr>
            <p:ph type="ftr" sz="quarter" idx="10"/>
          </p:nvPr>
        </p:nvSpPr>
        <p:spPr/>
        <p:txBody>
          <a:bodyPr/>
          <a:lstStyle>
            <a:lvl1pPr latinLnBrk="1">
              <a:defRPr/>
            </a:lvl1pPr>
          </a:lstStyle>
          <a:p>
            <a:pPr>
              <a:defRPr/>
            </a:pPr>
            <a:r>
              <a:rPr lang="en-US"/>
              <a:t>“Power Quality Expert Course 2551”</a:t>
            </a:r>
            <a:endParaRPr lang="th-TH"/>
          </a:p>
        </p:txBody>
      </p:sp>
      <p:sp>
        <p:nvSpPr>
          <p:cNvPr id="5" name="Rectangle 6"/>
          <p:cNvSpPr>
            <a:spLocks noGrp="1" noChangeArrowheads="1"/>
          </p:cNvSpPr>
          <p:nvPr>
            <p:ph type="sldNum" sz="quarter" idx="11"/>
          </p:nvPr>
        </p:nvSpPr>
        <p:spPr/>
        <p:txBody>
          <a:bodyPr/>
          <a:lstStyle>
            <a:lvl1pPr latinLnBrk="1">
              <a:defRPr/>
            </a:lvl1pPr>
          </a:lstStyle>
          <a:p>
            <a:pPr>
              <a:defRPr/>
            </a:pPr>
            <a:fld id="{C6679370-E8BD-41CF-9CAD-67B56D62A744}" type="slidenum">
              <a:rPr lang="en-US"/>
              <a:pPr>
                <a:defRPr/>
              </a:pPr>
              <a:t>‹#›</a:t>
            </a:fld>
            <a:endParaRPr lang="en-US" dirty="0"/>
          </a:p>
        </p:txBody>
      </p:sp>
    </p:spTree>
    <p:extLst>
      <p:ext uri="{BB962C8B-B14F-4D97-AF65-F5344CB8AC3E}">
        <p14:creationId xmlns:p14="http://schemas.microsoft.com/office/powerpoint/2010/main" val="13060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_ภาพนิ่งชื่อเรื่อง">
    <p:spTree>
      <p:nvGrpSpPr>
        <p:cNvPr id="1" name=""/>
        <p:cNvGrpSpPr/>
        <p:nvPr/>
      </p:nvGrpSpPr>
      <p:grpSpPr>
        <a:xfrm>
          <a:off x="0" y="0"/>
          <a:ext cx="0" cy="0"/>
          <a:chOff x="0" y="0"/>
          <a:chExt cx="0" cy="0"/>
        </a:xfrm>
      </p:grpSpPr>
      <p:pic>
        <p:nvPicPr>
          <p:cNvPr id="4" name="Picture 8" descr="line"/>
          <p:cNvPicPr>
            <a:picLocks noChangeAspect="1" noChangeArrowheads="1"/>
          </p:cNvPicPr>
          <p:nvPr/>
        </p:nvPicPr>
        <p:blipFill>
          <a:blip r:embed="rId2"/>
          <a:srcRect/>
          <a:stretch>
            <a:fillRect/>
          </a:stretch>
        </p:blipFill>
        <p:spPr bwMode="auto">
          <a:xfrm>
            <a:off x="1143000" y="6469063"/>
            <a:ext cx="8001000" cy="388937"/>
          </a:xfrm>
          <a:prstGeom prst="rect">
            <a:avLst/>
          </a:prstGeom>
          <a:noFill/>
          <a:ln w="9525">
            <a:noFill/>
            <a:miter lim="800000"/>
            <a:headEnd/>
            <a:tailEnd/>
          </a:ln>
        </p:spPr>
      </p:pic>
      <p:pic>
        <p:nvPicPr>
          <p:cNvPr id="5" name="Picture 7" descr="Pea logo(Main)"/>
          <p:cNvPicPr>
            <a:picLocks noChangeAspect="1" noChangeArrowheads="1"/>
          </p:cNvPicPr>
          <p:nvPr/>
        </p:nvPicPr>
        <p:blipFill>
          <a:blip r:embed="rId3"/>
          <a:srcRect/>
          <a:stretch>
            <a:fillRect/>
          </a:stretch>
        </p:blipFill>
        <p:spPr bwMode="auto">
          <a:xfrm>
            <a:off x="71438" y="357188"/>
            <a:ext cx="1916112" cy="1614487"/>
          </a:xfrm>
          <a:prstGeom prst="rect">
            <a:avLst/>
          </a:prstGeom>
          <a:noFill/>
          <a:ln w="9525">
            <a:noFill/>
            <a:miter lim="800000"/>
            <a:headEnd/>
            <a:tailEnd/>
          </a:ln>
        </p:spPr>
      </p:pic>
      <p:sp>
        <p:nvSpPr>
          <p:cNvPr id="5122" name="Rectangle 2"/>
          <p:cNvSpPr>
            <a:spLocks noGrp="1" noChangeArrowheads="1"/>
          </p:cNvSpPr>
          <p:nvPr>
            <p:ph type="ctrTitle"/>
          </p:nvPr>
        </p:nvSpPr>
        <p:spPr>
          <a:xfrm>
            <a:off x="1143000" y="2286000"/>
            <a:ext cx="7772400" cy="1143000"/>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1143000" y="3886200"/>
            <a:ext cx="6400800" cy="1752600"/>
          </a:xfrm>
        </p:spPr>
        <p:txBody>
          <a:bodyPr/>
          <a:lstStyle>
            <a:lvl1pPr marL="0" indent="0" algn="ctr">
              <a:buFontTx/>
              <a:buNone/>
              <a:defRPr>
                <a:solidFill>
                  <a:schemeClr val="accent2"/>
                </a:solidFill>
              </a:defRPr>
            </a:lvl1pPr>
          </a:lstStyle>
          <a:p>
            <a:r>
              <a:rPr lang="en-US" smtClean="0"/>
              <a:t>Click to edit Master subtitle style</a:t>
            </a:r>
            <a:endParaRPr lang="en-US"/>
          </a:p>
        </p:txBody>
      </p:sp>
      <p:sp>
        <p:nvSpPr>
          <p:cNvPr id="6" name="Footer Placeholder 3"/>
          <p:cNvSpPr>
            <a:spLocks noGrp="1"/>
          </p:cNvSpPr>
          <p:nvPr>
            <p:ph type="ftr" sz="quarter" idx="10"/>
          </p:nvPr>
        </p:nvSpPr>
        <p:spPr/>
        <p:txBody>
          <a:bodyPr/>
          <a:lstStyle>
            <a:lvl1pPr latinLnBrk="1">
              <a:defRPr/>
            </a:lvl1pPr>
          </a:lstStyle>
          <a:p>
            <a:pPr>
              <a:defRPr/>
            </a:pPr>
            <a:r>
              <a:rPr lang="en-US"/>
              <a:t>“Power Quality Advance Course 2551”</a:t>
            </a:r>
            <a:endParaRPr lang="th-TH"/>
          </a:p>
        </p:txBody>
      </p:sp>
    </p:spTree>
    <p:extLst>
      <p:ext uri="{BB962C8B-B14F-4D97-AF65-F5344CB8AC3E}">
        <p14:creationId xmlns:p14="http://schemas.microsoft.com/office/powerpoint/2010/main" val="2534336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3" name="Rectangle 12"/>
          <p:cNvSpPr>
            <a:spLocks noGrp="1" noChangeArrowheads="1"/>
          </p:cNvSpPr>
          <p:nvPr>
            <p:ph type="dt" sz="half" idx="10"/>
          </p:nvPr>
        </p:nvSpPr>
        <p:spPr>
          <a:xfrm>
            <a:off x="685800" y="6248400"/>
            <a:ext cx="1905000" cy="457200"/>
          </a:xfrm>
          <a:prstGeom prst="rect">
            <a:avLst/>
          </a:prstGeom>
        </p:spPr>
        <p:txBody>
          <a:bodyPr/>
          <a:lstStyle>
            <a:lvl1pPr algn="l" fontAlgn="auto" latinLnBrk="0">
              <a:spcBef>
                <a:spcPts val="0"/>
              </a:spcBef>
              <a:spcAft>
                <a:spcPts val="0"/>
              </a:spcAft>
              <a:defRPr sz="2800">
                <a:solidFill>
                  <a:srgbClr val="000000"/>
                </a:solidFill>
                <a:latin typeface="+mn-lt"/>
                <a:ea typeface="+mn-ea"/>
                <a:cs typeface="+mn-cs"/>
              </a:defRPr>
            </a:lvl1pPr>
          </a:lstStyle>
          <a:p>
            <a:pPr>
              <a:defRPr/>
            </a:pPr>
            <a:endParaRPr lang="th-TH"/>
          </a:p>
        </p:txBody>
      </p:sp>
      <p:sp>
        <p:nvSpPr>
          <p:cNvPr id="4" name="Rectangle 13"/>
          <p:cNvSpPr>
            <a:spLocks noGrp="1" noChangeArrowheads="1"/>
          </p:cNvSpPr>
          <p:nvPr>
            <p:ph type="ftr" sz="quarter" idx="11"/>
          </p:nvPr>
        </p:nvSpPr>
        <p:spPr/>
        <p:txBody>
          <a:bodyPr/>
          <a:lstStyle>
            <a:lvl1pPr latinLnBrk="1">
              <a:defRPr/>
            </a:lvl1pPr>
          </a:lstStyle>
          <a:p>
            <a:pPr>
              <a:defRPr/>
            </a:pPr>
            <a:endParaRPr lang="th-TH"/>
          </a:p>
        </p:txBody>
      </p:sp>
      <p:sp>
        <p:nvSpPr>
          <p:cNvPr id="5" name="Rectangle 14"/>
          <p:cNvSpPr>
            <a:spLocks noGrp="1" noChangeArrowheads="1"/>
          </p:cNvSpPr>
          <p:nvPr>
            <p:ph type="sldNum" sz="quarter" idx="12"/>
          </p:nvPr>
        </p:nvSpPr>
        <p:spPr/>
        <p:txBody>
          <a:bodyPr/>
          <a:lstStyle>
            <a:lvl1pPr latinLnBrk="1">
              <a:defRPr/>
            </a:lvl1pPr>
          </a:lstStyle>
          <a:p>
            <a:pPr>
              <a:defRPr/>
            </a:pPr>
            <a:fld id="{D5F4B6A1-4FBE-41FC-BCC8-70A8B17A6BA0}" type="slidenum">
              <a:rPr lang="en-US"/>
              <a:pPr>
                <a:defRPr/>
              </a:pPr>
              <a:t>‹#›</a:t>
            </a:fld>
            <a:endParaRPr lang="th-TH"/>
          </a:p>
        </p:txBody>
      </p:sp>
    </p:spTree>
    <p:extLst>
      <p:ext uri="{BB962C8B-B14F-4D97-AF65-F5344CB8AC3E}">
        <p14:creationId xmlns:p14="http://schemas.microsoft.com/office/powerpoint/2010/main" val="2064758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ตัวยึดหมายเลขภาพนิ่ง 4"/>
          <p:cNvSpPr>
            <a:spLocks noGrp="1"/>
          </p:cNvSpPr>
          <p:nvPr>
            <p:ph type="sldNum" sz="quarter" idx="10"/>
          </p:nvPr>
        </p:nvSpPr>
        <p:spPr/>
        <p:txBody>
          <a:bodyPr/>
          <a:lstStyle>
            <a:lvl1pPr latinLnBrk="1">
              <a:defRPr/>
            </a:lvl1pPr>
          </a:lstStyle>
          <a:p>
            <a:pPr>
              <a:defRPr/>
            </a:pPr>
            <a:fld id="{C08D7D03-75C1-4B81-BAB9-78AE2E0925E1}" type="slidenum">
              <a:rPr lang="en-US"/>
              <a:pPr>
                <a:defRPr/>
              </a:pPr>
              <a:t>‹#›</a:t>
            </a:fld>
            <a:endParaRPr lang="en-US" dirty="0"/>
          </a:p>
        </p:txBody>
      </p:sp>
      <p:sp>
        <p:nvSpPr>
          <p:cNvPr id="5" name="Footer Placeholder 3"/>
          <p:cNvSpPr>
            <a:spLocks noGrp="1"/>
          </p:cNvSpPr>
          <p:nvPr>
            <p:ph type="ftr" sz="quarter" idx="11"/>
          </p:nvPr>
        </p:nvSpPr>
        <p:spPr/>
        <p:txBody>
          <a:bodyPr/>
          <a:lstStyle>
            <a:lvl1pPr latinLnBrk="1">
              <a:defRPr/>
            </a:lvl1pPr>
          </a:lstStyle>
          <a:p>
            <a:pPr>
              <a:defRPr/>
            </a:pPr>
            <a:r>
              <a:rPr lang="en-US"/>
              <a:t>“Power Quality Advance Course 2551”</a:t>
            </a:r>
            <a:endParaRPr lang="th-TH"/>
          </a:p>
        </p:txBody>
      </p:sp>
    </p:spTree>
    <p:extLst>
      <p:ext uri="{BB962C8B-B14F-4D97-AF65-F5344CB8AC3E}">
        <p14:creationId xmlns:p14="http://schemas.microsoft.com/office/powerpoint/2010/main" val="2558966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ภาพนิ่งชื่อเรื่อง">
    <p:spTree>
      <p:nvGrpSpPr>
        <p:cNvPr id="1" name=""/>
        <p:cNvGrpSpPr/>
        <p:nvPr/>
      </p:nvGrpSpPr>
      <p:grpSpPr>
        <a:xfrm>
          <a:off x="0" y="0"/>
          <a:ext cx="0" cy="0"/>
          <a:chOff x="0" y="0"/>
          <a:chExt cx="0" cy="0"/>
        </a:xfrm>
      </p:grpSpPr>
      <p:pic>
        <p:nvPicPr>
          <p:cNvPr id="4" name="Picture 8" descr="lin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71500" y="6469063"/>
            <a:ext cx="800100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ea logo(Main)"/>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354388" y="142875"/>
            <a:ext cx="2289175"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657252" y="2286000"/>
            <a:ext cx="7772400" cy="1143000"/>
          </a:xfrm>
        </p:spPr>
        <p:txBody>
          <a:bodyPr/>
          <a:lstStyle>
            <a:lvl1pPr algn="ctr">
              <a:defRPr>
                <a:solidFill>
                  <a:schemeClr val="accent2"/>
                </a:solidFill>
              </a:defRPr>
            </a:lvl1pPr>
          </a:lstStyle>
          <a:p>
            <a:r>
              <a:rPr lang="en-US" dirty="0" smtClean="0"/>
              <a:t>Click to edit Master title style</a:t>
            </a:r>
            <a:endParaRPr lang="en-US" dirty="0"/>
          </a:p>
        </p:txBody>
      </p:sp>
      <p:sp>
        <p:nvSpPr>
          <p:cNvPr id="5123" name="Rectangle 3"/>
          <p:cNvSpPr>
            <a:spLocks noGrp="1" noChangeArrowheads="1"/>
          </p:cNvSpPr>
          <p:nvPr>
            <p:ph type="subTitle" idx="1"/>
          </p:nvPr>
        </p:nvSpPr>
        <p:spPr>
          <a:xfrm>
            <a:off x="1357290" y="3886200"/>
            <a:ext cx="6400800" cy="1752600"/>
          </a:xfrm>
        </p:spPr>
        <p:txBody>
          <a:bodyPr/>
          <a:lstStyle>
            <a:lvl1pPr marL="0" indent="0" algn="ctr">
              <a:buFontTx/>
              <a:buNone/>
              <a:defRPr>
                <a:solidFill>
                  <a:schemeClr val="accent2"/>
                </a:solidFill>
              </a:defRPr>
            </a:lvl1pPr>
          </a:lstStyle>
          <a:p>
            <a:r>
              <a:rPr lang="en-US" dirty="0" smtClean="0"/>
              <a:t>Click to edit Master subtitle style</a:t>
            </a:r>
            <a:endParaRPr lang="en-US" dirty="0"/>
          </a:p>
        </p:txBody>
      </p:sp>
      <p:sp>
        <p:nvSpPr>
          <p:cNvPr id="6" name="Footer Placeholder 3"/>
          <p:cNvSpPr>
            <a:spLocks noGrp="1"/>
          </p:cNvSpPr>
          <p:nvPr userDrawn="1">
            <p:ph type="ftr" sz="quarter" idx="10"/>
          </p:nvPr>
        </p:nvSpPr>
        <p:spPr/>
        <p:txBody>
          <a:bodyPr/>
          <a:lstStyle>
            <a:lvl1pPr>
              <a:defRPr/>
            </a:lvl1pPr>
          </a:lstStyle>
          <a:p>
            <a:pPr>
              <a:defRPr/>
            </a:pPr>
            <a:r>
              <a:rPr lang="en-US">
                <a:solidFill>
                  <a:srgbClr val="FFFFFF"/>
                </a:solidFill>
              </a:rPr>
              <a:t>“Power Quality Advance Course 2551”</a:t>
            </a:r>
            <a:endParaRPr lang="th-TH">
              <a:solidFill>
                <a:srgbClr val="FFFFFF"/>
              </a:solidFill>
            </a:endParaRPr>
          </a:p>
        </p:txBody>
      </p:sp>
    </p:spTree>
    <p:extLst>
      <p:ext uri="{BB962C8B-B14F-4D97-AF65-F5344CB8AC3E}">
        <p14:creationId xmlns:p14="http://schemas.microsoft.com/office/powerpoint/2010/main" val="1619014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smtClean="0"/>
              <a:t>Click to edit Master title style</a:t>
            </a:r>
            <a:endParaRPr lang="th-TH"/>
          </a:p>
        </p:txBody>
      </p:sp>
      <p:sp>
        <p:nvSpPr>
          <p:cNvPr id="3" name="ตัวยึดเนื้อหา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ตัวยึดหมายเลขภาพนิ่ง 4"/>
          <p:cNvSpPr>
            <a:spLocks noGrp="1"/>
          </p:cNvSpPr>
          <p:nvPr>
            <p:ph type="sldNum" sz="quarter" idx="10"/>
          </p:nvPr>
        </p:nvSpPr>
        <p:spPr/>
        <p:txBody>
          <a:bodyPr/>
          <a:lstStyle>
            <a:lvl1pPr>
              <a:defRPr/>
            </a:lvl1pPr>
          </a:lstStyle>
          <a:p>
            <a:pPr>
              <a:defRPr/>
            </a:pPr>
            <a:fld id="{98A4E90F-3667-446C-BB50-1E803C67A59C}" type="slidenum">
              <a:rPr lang="en-US">
                <a:solidFill>
                  <a:srgbClr val="FFFFFF"/>
                </a:solidFill>
              </a:rPr>
              <a:pPr>
                <a:defRPr/>
              </a:pPr>
              <a:t>‹#›</a:t>
            </a:fld>
            <a:endParaRPr lang="en-US" dirty="0">
              <a:solidFill>
                <a:srgbClr val="FFFFFF"/>
              </a:solidFill>
            </a:endParaRPr>
          </a:p>
        </p:txBody>
      </p:sp>
      <p:sp>
        <p:nvSpPr>
          <p:cNvPr id="5" name="Footer Placeholder 3"/>
          <p:cNvSpPr>
            <a:spLocks noGrp="1"/>
          </p:cNvSpPr>
          <p:nvPr userDrawn="1">
            <p:ph type="ftr" sz="quarter" idx="11"/>
          </p:nvPr>
        </p:nvSpPr>
        <p:spPr/>
        <p:txBody>
          <a:bodyPr/>
          <a:lstStyle>
            <a:lvl1pPr>
              <a:defRPr/>
            </a:lvl1pPr>
          </a:lstStyle>
          <a:p>
            <a:pPr>
              <a:defRPr/>
            </a:pPr>
            <a:r>
              <a:rPr lang="en-US">
                <a:solidFill>
                  <a:srgbClr val="FFFFFF"/>
                </a:solidFill>
              </a:rPr>
              <a:t>“Power Quality Advance Course 2551”</a:t>
            </a:r>
            <a:endParaRPr lang="th-TH">
              <a:solidFill>
                <a:srgbClr val="FFFFFF"/>
              </a:solidFill>
            </a:endParaRPr>
          </a:p>
        </p:txBody>
      </p:sp>
    </p:spTree>
    <p:extLst>
      <p:ext uri="{BB962C8B-B14F-4D97-AF65-F5344CB8AC3E}">
        <p14:creationId xmlns:p14="http://schemas.microsoft.com/office/powerpoint/2010/main" val="1831767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h-TH"/>
          </a:p>
        </p:txBody>
      </p:sp>
      <p:sp>
        <p:nvSpPr>
          <p:cNvPr id="3" name="ตัวยึดข้อความ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ตัวยึดหมายเลขภาพนิ่ง 4"/>
          <p:cNvSpPr>
            <a:spLocks noGrp="1"/>
          </p:cNvSpPr>
          <p:nvPr>
            <p:ph type="sldNum" sz="quarter" idx="10"/>
          </p:nvPr>
        </p:nvSpPr>
        <p:spPr/>
        <p:txBody>
          <a:bodyPr/>
          <a:lstStyle>
            <a:lvl1pPr>
              <a:defRPr/>
            </a:lvl1pPr>
          </a:lstStyle>
          <a:p>
            <a:pPr>
              <a:defRPr/>
            </a:pPr>
            <a:fld id="{B2BF96C5-89DE-4FCD-BDCB-1DAB2A0642FF}" type="slidenum">
              <a:rPr lang="en-US">
                <a:solidFill>
                  <a:srgbClr val="FFFFFF"/>
                </a:solidFill>
              </a:rPr>
              <a:pPr>
                <a:defRPr/>
              </a:pPr>
              <a:t>‹#›</a:t>
            </a:fld>
            <a:endParaRPr lang="en-US" dirty="0">
              <a:solidFill>
                <a:srgbClr val="FFFFFF"/>
              </a:solidFill>
            </a:endParaRPr>
          </a:p>
        </p:txBody>
      </p:sp>
      <p:sp>
        <p:nvSpPr>
          <p:cNvPr id="5" name="Footer Placeholder 3"/>
          <p:cNvSpPr>
            <a:spLocks noGrp="1"/>
          </p:cNvSpPr>
          <p:nvPr userDrawn="1">
            <p:ph type="ftr" sz="quarter" idx="11"/>
          </p:nvPr>
        </p:nvSpPr>
        <p:spPr/>
        <p:txBody>
          <a:bodyPr/>
          <a:lstStyle>
            <a:lvl1pPr>
              <a:defRPr/>
            </a:lvl1pPr>
          </a:lstStyle>
          <a:p>
            <a:pPr>
              <a:defRPr/>
            </a:pPr>
            <a:r>
              <a:rPr lang="en-US">
                <a:solidFill>
                  <a:srgbClr val="FFFFFF"/>
                </a:solidFill>
              </a:rPr>
              <a:t>“Power Quality Advance Course 2551”</a:t>
            </a:r>
            <a:endParaRPr lang="th-TH">
              <a:solidFill>
                <a:srgbClr val="FFFFFF"/>
              </a:solidFill>
            </a:endParaRPr>
          </a:p>
        </p:txBody>
      </p:sp>
    </p:spTree>
    <p:extLst>
      <p:ext uri="{BB962C8B-B14F-4D97-AF65-F5344CB8AC3E}">
        <p14:creationId xmlns:p14="http://schemas.microsoft.com/office/powerpoint/2010/main" val="1011820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smtClean="0"/>
              <a:t>Click to edit Master title style</a:t>
            </a:r>
            <a:endParaRPr lang="th-TH"/>
          </a:p>
        </p:txBody>
      </p:sp>
      <p:sp>
        <p:nvSpPr>
          <p:cNvPr id="3" name="ตัวยึดเนื้อหา 2"/>
          <p:cNvSpPr>
            <a:spLocks noGrp="1"/>
          </p:cNvSpPr>
          <p:nvPr>
            <p:ph sz="half" idx="1"/>
          </p:nvPr>
        </p:nvSpPr>
        <p:spPr>
          <a:xfrm>
            <a:off x="1143000" y="2667000"/>
            <a:ext cx="3581400" cy="3124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ตัวยึดเนื้อหา 3"/>
          <p:cNvSpPr>
            <a:spLocks noGrp="1"/>
          </p:cNvSpPr>
          <p:nvPr>
            <p:ph sz="half" idx="2"/>
          </p:nvPr>
        </p:nvSpPr>
        <p:spPr>
          <a:xfrm>
            <a:off x="4876800" y="2667000"/>
            <a:ext cx="3581400" cy="3124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888C78E-1D78-484C-9316-8CA94971978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165121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h-TH"/>
          </a:p>
        </p:txBody>
      </p:sp>
      <p:sp>
        <p:nvSpPr>
          <p:cNvPr id="3" name="ตัวยึดข้อความ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ตัวยึดเนื้อหา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ตัวยึดข้อความ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ตัวยึดเนื้อหา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8C7017AB-D4B6-4130-99C4-BDD402945F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36484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smtClean="0"/>
              <a:t>Click to edit Master title style</a:t>
            </a:r>
            <a:endParaRPr lang="th-TH"/>
          </a:p>
        </p:txBody>
      </p:sp>
      <p:sp>
        <p:nvSpPr>
          <p:cNvPr id="3" name="ตัวยึดท้ายกระดาษ 2"/>
          <p:cNvSpPr>
            <a:spLocks noGrp="1"/>
          </p:cNvSpPr>
          <p:nvPr>
            <p:ph type="ftr" sz="quarter" idx="10"/>
          </p:nvPr>
        </p:nvSpPr>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4" name="ตัวยึดหมายเลขภาพนิ่ง 3"/>
          <p:cNvSpPr>
            <a:spLocks noGrp="1"/>
          </p:cNvSpPr>
          <p:nvPr>
            <p:ph type="sldNum" sz="quarter" idx="11"/>
          </p:nvPr>
        </p:nvSpPr>
        <p:spPr/>
        <p:txBody>
          <a:bodyPr/>
          <a:lstStyle>
            <a:lvl1pPr>
              <a:defRPr/>
            </a:lvl1pPr>
          </a:lstStyle>
          <a:p>
            <a:pPr>
              <a:defRPr/>
            </a:pPr>
            <a:fld id="{EFC4055D-ECB9-4EEE-9276-578FD359424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79758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h-TH"/>
          </a:p>
        </p:txBody>
      </p:sp>
      <p:sp>
        <p:nvSpPr>
          <p:cNvPr id="3" name="ตัวยึดข้อความ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ตัวยึดหมายเลขภาพนิ่ง 4"/>
          <p:cNvSpPr>
            <a:spLocks noGrp="1"/>
          </p:cNvSpPr>
          <p:nvPr>
            <p:ph type="sldNum" sz="quarter" idx="10"/>
          </p:nvPr>
        </p:nvSpPr>
        <p:spPr/>
        <p:txBody>
          <a:bodyPr/>
          <a:lstStyle>
            <a:lvl1pPr latinLnBrk="1">
              <a:defRPr/>
            </a:lvl1pPr>
          </a:lstStyle>
          <a:p>
            <a:pPr>
              <a:defRPr/>
            </a:pPr>
            <a:fld id="{2801EEB6-3A06-4765-BB63-E575973B53D1}" type="slidenum">
              <a:rPr lang="en-US"/>
              <a:pPr>
                <a:defRPr/>
              </a:pPr>
              <a:t>‹#›</a:t>
            </a:fld>
            <a:endParaRPr lang="en-US" dirty="0"/>
          </a:p>
        </p:txBody>
      </p:sp>
      <p:sp>
        <p:nvSpPr>
          <p:cNvPr id="5" name="Footer Placeholder 3"/>
          <p:cNvSpPr>
            <a:spLocks noGrp="1"/>
          </p:cNvSpPr>
          <p:nvPr>
            <p:ph type="ftr" sz="quarter" idx="11"/>
          </p:nvPr>
        </p:nvSpPr>
        <p:spPr/>
        <p:txBody>
          <a:bodyPr/>
          <a:lstStyle>
            <a:lvl1pPr latinLnBrk="1">
              <a:defRPr/>
            </a:lvl1pPr>
          </a:lstStyle>
          <a:p>
            <a:pPr>
              <a:defRPr/>
            </a:pPr>
            <a:r>
              <a:rPr lang="en-US"/>
              <a:t>“Power Quality Advance Course 2551”</a:t>
            </a:r>
            <a:endParaRPr lang="th-TH"/>
          </a:p>
        </p:txBody>
      </p:sp>
    </p:spTree>
    <p:extLst>
      <p:ext uri="{BB962C8B-B14F-4D97-AF65-F5344CB8AC3E}">
        <p14:creationId xmlns:p14="http://schemas.microsoft.com/office/powerpoint/2010/main" val="4830755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7ED7FB0A-3DD1-4E30-A53D-575933BB4BD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6493038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h-TH"/>
          </a:p>
        </p:txBody>
      </p:sp>
      <p:sp>
        <p:nvSpPr>
          <p:cNvPr id="3" name="ตัวยึดเนื้อหา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ตัวยึดข้อความ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133F92A-9E14-4012-B9A6-B8234978301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786600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h-TH"/>
          </a:p>
        </p:txBody>
      </p:sp>
      <p:sp>
        <p:nvSpPr>
          <p:cNvPr id="3" name="ตัวยึดรูปภาพ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th-TH" noProof="0"/>
          </a:p>
        </p:txBody>
      </p:sp>
      <p:sp>
        <p:nvSpPr>
          <p:cNvPr id="4" name="ตัวยึดข้อความ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1AD9860-8BEF-461D-ACAF-3BF69FE5E32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5500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smtClean="0"/>
              <a:t>Click to edit Master title style</a:t>
            </a:r>
            <a:endParaRPr lang="th-TH"/>
          </a:p>
        </p:txBody>
      </p:sp>
      <p:sp>
        <p:nvSpPr>
          <p:cNvPr id="3" name="ตัวยึดข้อความแนวตั้ง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E193CFAE-308F-4BD8-9B3F-F7D155E7BF75}"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693906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6629400" y="1447800"/>
            <a:ext cx="1828800" cy="4343400"/>
          </a:xfrm>
        </p:spPr>
        <p:txBody>
          <a:bodyPr vert="eaVert"/>
          <a:lstStyle/>
          <a:p>
            <a:r>
              <a:rPr lang="en-US" smtClean="0"/>
              <a:t>Click to edit Master title style</a:t>
            </a:r>
            <a:endParaRPr lang="th-TH"/>
          </a:p>
        </p:txBody>
      </p:sp>
      <p:sp>
        <p:nvSpPr>
          <p:cNvPr id="3" name="ตัวยึดข้อความแนวตั้ง 2"/>
          <p:cNvSpPr>
            <a:spLocks noGrp="1"/>
          </p:cNvSpPr>
          <p:nvPr>
            <p:ph type="body" orient="vert" idx="1"/>
          </p:nvPr>
        </p:nvSpPr>
        <p:spPr>
          <a:xfrm>
            <a:off x="1143000" y="1447800"/>
            <a:ext cx="5334000" cy="4343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14E62090-FC53-4699-BF29-947C98F0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5873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1_ภาพนิ่งชื่อเรื่อง">
    <p:spTree>
      <p:nvGrpSpPr>
        <p:cNvPr id="1" name=""/>
        <p:cNvGrpSpPr/>
        <p:nvPr/>
      </p:nvGrpSpPr>
      <p:grpSpPr>
        <a:xfrm>
          <a:off x="0" y="0"/>
          <a:ext cx="0" cy="0"/>
          <a:chOff x="0" y="0"/>
          <a:chExt cx="0" cy="0"/>
        </a:xfrm>
      </p:grpSpPr>
      <p:pic>
        <p:nvPicPr>
          <p:cNvPr id="4" name="Picture 8" descr="lin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43000" y="6469063"/>
            <a:ext cx="800100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ea logo(Main)"/>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438" y="357188"/>
            <a:ext cx="1916112"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143000" y="2286000"/>
            <a:ext cx="7772400" cy="1143000"/>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1143000" y="3886200"/>
            <a:ext cx="6400800" cy="1752600"/>
          </a:xfrm>
        </p:spPr>
        <p:txBody>
          <a:bodyPr/>
          <a:lstStyle>
            <a:lvl1pPr marL="0" indent="0" algn="ctr">
              <a:buFontTx/>
              <a:buNone/>
              <a:defRPr>
                <a:solidFill>
                  <a:schemeClr val="accent2"/>
                </a:solidFill>
              </a:defRPr>
            </a:lvl1pPr>
          </a:lstStyle>
          <a:p>
            <a:r>
              <a:rPr lang="en-US" smtClean="0"/>
              <a:t>Click to edit Master subtitle style</a:t>
            </a:r>
            <a:endParaRPr lang="en-US"/>
          </a:p>
        </p:txBody>
      </p:sp>
      <p:sp>
        <p:nvSpPr>
          <p:cNvPr id="6" name="Footer Placeholder 3"/>
          <p:cNvSpPr>
            <a:spLocks noGrp="1"/>
          </p:cNvSpPr>
          <p:nvPr userDrawn="1">
            <p:ph type="ftr" sz="quarter" idx="10"/>
          </p:nvPr>
        </p:nvSpPr>
        <p:spPr/>
        <p:txBody>
          <a:bodyPr/>
          <a:lstStyle>
            <a:lvl1pPr>
              <a:defRPr/>
            </a:lvl1pPr>
          </a:lstStyle>
          <a:p>
            <a:pPr>
              <a:defRPr/>
            </a:pPr>
            <a:r>
              <a:rPr lang="en-US">
                <a:solidFill>
                  <a:srgbClr val="FFFFFF"/>
                </a:solidFill>
              </a:rPr>
              <a:t>“Power Quality Advance Course 2551”</a:t>
            </a:r>
            <a:endParaRPr lang="th-TH">
              <a:solidFill>
                <a:srgbClr val="FFFFFF"/>
              </a:solidFill>
            </a:endParaRPr>
          </a:p>
        </p:txBody>
      </p:sp>
    </p:spTree>
    <p:extLst>
      <p:ext uri="{BB962C8B-B14F-4D97-AF65-F5344CB8AC3E}">
        <p14:creationId xmlns:p14="http://schemas.microsoft.com/office/powerpoint/2010/main" val="9210962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ภาพนิ่งชื่อเรื่อง">
    <p:spTree>
      <p:nvGrpSpPr>
        <p:cNvPr id="1" name=""/>
        <p:cNvGrpSpPr/>
        <p:nvPr/>
      </p:nvGrpSpPr>
      <p:grpSpPr>
        <a:xfrm>
          <a:off x="0" y="0"/>
          <a:ext cx="0" cy="0"/>
          <a:chOff x="0" y="0"/>
          <a:chExt cx="0" cy="0"/>
        </a:xfrm>
      </p:grpSpPr>
      <p:pic>
        <p:nvPicPr>
          <p:cNvPr id="4" name="Picture 8" descr="line"/>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71500" y="6469063"/>
            <a:ext cx="800100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ea logo(Main)"/>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354388" y="142875"/>
            <a:ext cx="2289175"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657252" y="2286000"/>
            <a:ext cx="7772400" cy="1143000"/>
          </a:xfrm>
        </p:spPr>
        <p:txBody>
          <a:bodyPr/>
          <a:lstStyle>
            <a:lvl1pPr algn="ctr">
              <a:defRPr>
                <a:solidFill>
                  <a:schemeClr val="accent2"/>
                </a:solidFill>
              </a:defRPr>
            </a:lvl1pPr>
          </a:lstStyle>
          <a:p>
            <a:r>
              <a:rPr lang="en-US" dirty="0" smtClean="0"/>
              <a:t>Click to edit Master title style</a:t>
            </a:r>
            <a:endParaRPr lang="en-US" dirty="0"/>
          </a:p>
        </p:txBody>
      </p:sp>
      <p:sp>
        <p:nvSpPr>
          <p:cNvPr id="5123" name="Rectangle 3"/>
          <p:cNvSpPr>
            <a:spLocks noGrp="1" noChangeArrowheads="1"/>
          </p:cNvSpPr>
          <p:nvPr>
            <p:ph type="subTitle" idx="1"/>
          </p:nvPr>
        </p:nvSpPr>
        <p:spPr>
          <a:xfrm>
            <a:off x="1357290" y="3886200"/>
            <a:ext cx="6400800" cy="1752600"/>
          </a:xfrm>
        </p:spPr>
        <p:txBody>
          <a:bodyPr/>
          <a:lstStyle>
            <a:lvl1pPr marL="0" indent="0" algn="ctr">
              <a:buFontTx/>
              <a:buNone/>
              <a:defRPr>
                <a:solidFill>
                  <a:schemeClr val="accent2"/>
                </a:solidFill>
              </a:defRPr>
            </a:lvl1pPr>
          </a:lstStyle>
          <a:p>
            <a:r>
              <a:rPr lang="en-US" dirty="0" smtClean="0"/>
              <a:t>Click to edit Master subtitle style</a:t>
            </a:r>
            <a:endParaRPr lang="en-US" dirty="0"/>
          </a:p>
        </p:txBody>
      </p:sp>
      <p:sp>
        <p:nvSpPr>
          <p:cNvPr id="6" name="Footer Placeholder 3"/>
          <p:cNvSpPr>
            <a:spLocks noGrp="1"/>
          </p:cNvSpPr>
          <p:nvPr userDrawn="1">
            <p:ph type="ftr" sz="quarter" idx="10"/>
          </p:nvPr>
        </p:nvSpPr>
        <p:spPr/>
        <p:txBody>
          <a:bodyPr/>
          <a:lstStyle>
            <a:lvl1pPr>
              <a:defRPr/>
            </a:lvl1pPr>
          </a:lstStyle>
          <a:p>
            <a:pPr>
              <a:defRPr/>
            </a:pPr>
            <a:r>
              <a:rPr lang="en-US">
                <a:solidFill>
                  <a:srgbClr val="FFFFFF"/>
                </a:solidFill>
              </a:rPr>
              <a:t>“Power Quality Advance Course 2551”</a:t>
            </a:r>
            <a:endParaRPr lang="th-TH">
              <a:solidFill>
                <a:srgbClr val="FFFFFF"/>
              </a:solidFill>
            </a:endParaRPr>
          </a:p>
        </p:txBody>
      </p:sp>
    </p:spTree>
    <p:extLst>
      <p:ext uri="{BB962C8B-B14F-4D97-AF65-F5344CB8AC3E}">
        <p14:creationId xmlns:p14="http://schemas.microsoft.com/office/powerpoint/2010/main" val="1527437298"/>
      </p:ext>
    </p:extLst>
  </p:cSld>
  <p:clrMapOvr>
    <a:masterClrMapping/>
  </p:clrMapOvr>
  <p:transition>
    <p:cu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smtClean="0"/>
              <a:t>Click to edit Master title style</a:t>
            </a:r>
            <a:endParaRPr lang="th-TH"/>
          </a:p>
        </p:txBody>
      </p:sp>
      <p:sp>
        <p:nvSpPr>
          <p:cNvPr id="3" name="ตัวยึดเนื้อหา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ตัวยึดหมายเลขภาพนิ่ง 4"/>
          <p:cNvSpPr>
            <a:spLocks noGrp="1"/>
          </p:cNvSpPr>
          <p:nvPr>
            <p:ph type="sldNum" sz="quarter" idx="10"/>
          </p:nvPr>
        </p:nvSpPr>
        <p:spPr/>
        <p:txBody>
          <a:bodyPr/>
          <a:lstStyle>
            <a:lvl1pPr>
              <a:defRPr/>
            </a:lvl1pPr>
          </a:lstStyle>
          <a:p>
            <a:pPr>
              <a:defRPr/>
            </a:pPr>
            <a:fld id="{56109AD3-9812-4470-B0A2-2453089FE557}" type="slidenum">
              <a:rPr lang="en-US">
                <a:solidFill>
                  <a:srgbClr val="FFFFFF"/>
                </a:solidFill>
              </a:rPr>
              <a:pPr>
                <a:defRPr/>
              </a:pPr>
              <a:t>‹#›</a:t>
            </a:fld>
            <a:endParaRPr lang="en-US" dirty="0">
              <a:solidFill>
                <a:srgbClr val="FFFFFF"/>
              </a:solidFill>
            </a:endParaRPr>
          </a:p>
        </p:txBody>
      </p:sp>
      <p:sp>
        <p:nvSpPr>
          <p:cNvPr id="5" name="Footer Placeholder 3"/>
          <p:cNvSpPr>
            <a:spLocks noGrp="1"/>
          </p:cNvSpPr>
          <p:nvPr userDrawn="1">
            <p:ph type="ftr" sz="quarter" idx="11"/>
          </p:nvPr>
        </p:nvSpPr>
        <p:spPr/>
        <p:txBody>
          <a:bodyPr/>
          <a:lstStyle>
            <a:lvl1pPr>
              <a:defRPr/>
            </a:lvl1pPr>
          </a:lstStyle>
          <a:p>
            <a:pPr>
              <a:defRPr/>
            </a:pPr>
            <a:r>
              <a:rPr lang="en-US">
                <a:solidFill>
                  <a:srgbClr val="FFFFFF"/>
                </a:solidFill>
              </a:rPr>
              <a:t>“Power Quality Advance Course 2551”</a:t>
            </a:r>
            <a:endParaRPr lang="th-TH">
              <a:solidFill>
                <a:srgbClr val="FFFFFF"/>
              </a:solidFill>
            </a:endParaRPr>
          </a:p>
        </p:txBody>
      </p:sp>
    </p:spTree>
    <p:extLst>
      <p:ext uri="{BB962C8B-B14F-4D97-AF65-F5344CB8AC3E}">
        <p14:creationId xmlns:p14="http://schemas.microsoft.com/office/powerpoint/2010/main" val="2781809905"/>
      </p:ext>
    </p:extLst>
  </p:cSld>
  <p:clrMapOvr>
    <a:masterClrMapping/>
  </p:clrMapOvr>
  <p:transition>
    <p:cu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h-TH"/>
          </a:p>
        </p:txBody>
      </p:sp>
      <p:sp>
        <p:nvSpPr>
          <p:cNvPr id="3" name="ตัวยึดข้อความ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ตัวยึดหมายเลขภาพนิ่ง 4"/>
          <p:cNvSpPr>
            <a:spLocks noGrp="1"/>
          </p:cNvSpPr>
          <p:nvPr>
            <p:ph type="sldNum" sz="quarter" idx="10"/>
          </p:nvPr>
        </p:nvSpPr>
        <p:spPr/>
        <p:txBody>
          <a:bodyPr/>
          <a:lstStyle>
            <a:lvl1pPr>
              <a:defRPr/>
            </a:lvl1pPr>
          </a:lstStyle>
          <a:p>
            <a:pPr>
              <a:defRPr/>
            </a:pPr>
            <a:fld id="{B81C5A48-6357-4610-8009-7D24DB5DD1D2}" type="slidenum">
              <a:rPr lang="en-US">
                <a:solidFill>
                  <a:srgbClr val="FFFFFF"/>
                </a:solidFill>
              </a:rPr>
              <a:pPr>
                <a:defRPr/>
              </a:pPr>
              <a:t>‹#›</a:t>
            </a:fld>
            <a:endParaRPr lang="en-US" dirty="0">
              <a:solidFill>
                <a:srgbClr val="FFFFFF"/>
              </a:solidFill>
            </a:endParaRPr>
          </a:p>
        </p:txBody>
      </p:sp>
      <p:sp>
        <p:nvSpPr>
          <p:cNvPr id="5" name="Footer Placeholder 3"/>
          <p:cNvSpPr>
            <a:spLocks noGrp="1"/>
          </p:cNvSpPr>
          <p:nvPr userDrawn="1">
            <p:ph type="ftr" sz="quarter" idx="11"/>
          </p:nvPr>
        </p:nvSpPr>
        <p:spPr/>
        <p:txBody>
          <a:bodyPr/>
          <a:lstStyle>
            <a:lvl1pPr>
              <a:defRPr/>
            </a:lvl1pPr>
          </a:lstStyle>
          <a:p>
            <a:pPr>
              <a:defRPr/>
            </a:pPr>
            <a:r>
              <a:rPr lang="en-US">
                <a:solidFill>
                  <a:srgbClr val="FFFFFF"/>
                </a:solidFill>
              </a:rPr>
              <a:t>“Power Quality Advance Course 2551”</a:t>
            </a:r>
            <a:endParaRPr lang="th-TH">
              <a:solidFill>
                <a:srgbClr val="FFFFFF"/>
              </a:solidFill>
            </a:endParaRPr>
          </a:p>
        </p:txBody>
      </p:sp>
    </p:spTree>
    <p:extLst>
      <p:ext uri="{BB962C8B-B14F-4D97-AF65-F5344CB8AC3E}">
        <p14:creationId xmlns:p14="http://schemas.microsoft.com/office/powerpoint/2010/main" val="1429214708"/>
      </p:ext>
    </p:extLst>
  </p:cSld>
  <p:clrMapOvr>
    <a:masterClrMapping/>
  </p:clrMapOvr>
  <p:transition>
    <p:cu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smtClean="0"/>
              <a:t>Click to edit Master title style</a:t>
            </a:r>
            <a:endParaRPr lang="th-TH"/>
          </a:p>
        </p:txBody>
      </p:sp>
      <p:sp>
        <p:nvSpPr>
          <p:cNvPr id="3" name="ตัวยึดเนื้อหา 2"/>
          <p:cNvSpPr>
            <a:spLocks noGrp="1"/>
          </p:cNvSpPr>
          <p:nvPr>
            <p:ph sz="half" idx="1"/>
          </p:nvPr>
        </p:nvSpPr>
        <p:spPr>
          <a:xfrm>
            <a:off x="1143000" y="2667000"/>
            <a:ext cx="3581400" cy="3124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ตัวยึดเนื้อหา 3"/>
          <p:cNvSpPr>
            <a:spLocks noGrp="1"/>
          </p:cNvSpPr>
          <p:nvPr>
            <p:ph sz="half" idx="2"/>
          </p:nvPr>
        </p:nvSpPr>
        <p:spPr>
          <a:xfrm>
            <a:off x="4876800" y="2667000"/>
            <a:ext cx="3581400" cy="3124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945E777F-0E4B-4EDF-BBBA-A9CC6E338E7F}"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96359657"/>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smtClean="0"/>
              <a:t>Click to edit Master title style</a:t>
            </a:r>
            <a:endParaRPr lang="th-TH"/>
          </a:p>
        </p:txBody>
      </p:sp>
      <p:sp>
        <p:nvSpPr>
          <p:cNvPr id="3" name="ตัวยึดเนื้อหา 2"/>
          <p:cNvSpPr>
            <a:spLocks noGrp="1"/>
          </p:cNvSpPr>
          <p:nvPr>
            <p:ph sz="half" idx="1"/>
          </p:nvPr>
        </p:nvSpPr>
        <p:spPr>
          <a:xfrm>
            <a:off x="1143000" y="2667000"/>
            <a:ext cx="3581400" cy="3124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ตัวยึดเนื้อหา 3"/>
          <p:cNvSpPr>
            <a:spLocks noGrp="1"/>
          </p:cNvSpPr>
          <p:nvPr>
            <p:ph sz="half" idx="2"/>
          </p:nvPr>
        </p:nvSpPr>
        <p:spPr>
          <a:xfrm>
            <a:off x="4876800" y="2667000"/>
            <a:ext cx="3581400" cy="3124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Rectangle 5"/>
          <p:cNvSpPr>
            <a:spLocks noGrp="1" noChangeArrowheads="1"/>
          </p:cNvSpPr>
          <p:nvPr>
            <p:ph type="ftr" sz="quarter" idx="10"/>
          </p:nvPr>
        </p:nvSpPr>
        <p:spPr/>
        <p:txBody>
          <a:bodyPr/>
          <a:lstStyle>
            <a:lvl1pPr latinLnBrk="1">
              <a:defRPr/>
            </a:lvl1pPr>
          </a:lstStyle>
          <a:p>
            <a:pPr>
              <a:defRPr/>
            </a:pPr>
            <a:r>
              <a:rPr lang="en-US"/>
              <a:t>“Power Quality Expert Course 2551”</a:t>
            </a:r>
            <a:endParaRPr lang="th-TH"/>
          </a:p>
        </p:txBody>
      </p:sp>
      <p:sp>
        <p:nvSpPr>
          <p:cNvPr id="6" name="Rectangle 6"/>
          <p:cNvSpPr>
            <a:spLocks noGrp="1" noChangeArrowheads="1"/>
          </p:cNvSpPr>
          <p:nvPr>
            <p:ph type="sldNum" sz="quarter" idx="11"/>
          </p:nvPr>
        </p:nvSpPr>
        <p:spPr/>
        <p:txBody>
          <a:bodyPr/>
          <a:lstStyle>
            <a:lvl1pPr latinLnBrk="1">
              <a:defRPr/>
            </a:lvl1pPr>
          </a:lstStyle>
          <a:p>
            <a:pPr>
              <a:defRPr/>
            </a:pPr>
            <a:fld id="{A15552F1-7566-452B-B7F8-4A9D8168C56E}" type="slidenum">
              <a:rPr lang="en-US"/>
              <a:pPr>
                <a:defRPr/>
              </a:pPr>
              <a:t>‹#›</a:t>
            </a:fld>
            <a:endParaRPr lang="en-US" dirty="0"/>
          </a:p>
        </p:txBody>
      </p:sp>
    </p:spTree>
    <p:extLst>
      <p:ext uri="{BB962C8B-B14F-4D97-AF65-F5344CB8AC3E}">
        <p14:creationId xmlns:p14="http://schemas.microsoft.com/office/powerpoint/2010/main" val="14566477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h-TH"/>
          </a:p>
        </p:txBody>
      </p:sp>
      <p:sp>
        <p:nvSpPr>
          <p:cNvPr id="3" name="ตัวยึดข้อความ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ตัวยึดเนื้อหา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ตัวยึดข้อความ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ตัวยึดเนื้อหา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EF6F4933-EBD0-4FF7-828B-D0ACD91B50B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013339027"/>
      </p:ext>
    </p:extLst>
  </p:cSld>
  <p:clrMapOvr>
    <a:masterClrMapping/>
  </p:clrMapOvr>
  <p:transition>
    <p:cu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smtClean="0"/>
              <a:t>Click to edit Master title style</a:t>
            </a:r>
            <a:endParaRPr lang="th-TH"/>
          </a:p>
        </p:txBody>
      </p:sp>
      <p:sp>
        <p:nvSpPr>
          <p:cNvPr id="3" name="ตัวยึดท้ายกระดาษ 2"/>
          <p:cNvSpPr>
            <a:spLocks noGrp="1"/>
          </p:cNvSpPr>
          <p:nvPr>
            <p:ph type="ftr" sz="quarter" idx="10"/>
          </p:nvPr>
        </p:nvSpPr>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4" name="ตัวยึดหมายเลขภาพนิ่ง 3"/>
          <p:cNvSpPr>
            <a:spLocks noGrp="1"/>
          </p:cNvSpPr>
          <p:nvPr>
            <p:ph type="sldNum" sz="quarter" idx="11"/>
          </p:nvPr>
        </p:nvSpPr>
        <p:spPr/>
        <p:txBody>
          <a:bodyPr/>
          <a:lstStyle>
            <a:lvl1pPr>
              <a:defRPr/>
            </a:lvl1pPr>
          </a:lstStyle>
          <a:p>
            <a:pPr>
              <a:defRPr/>
            </a:pPr>
            <a:fld id="{56FF8DED-9968-4D25-BF5A-8C57BC72650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83264786"/>
      </p:ext>
    </p:extLst>
  </p:cSld>
  <p:clrMapOvr>
    <a:masterClrMapping/>
  </p:clrMapOvr>
  <p:transition>
    <p:cu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6B2AF63B-F79C-4655-842F-7DB626BDB21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55028606"/>
      </p:ext>
    </p:extLst>
  </p:cSld>
  <p:clrMapOvr>
    <a:masterClrMapping/>
  </p:clrMapOvr>
  <p:transition>
    <p:cu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h-TH"/>
          </a:p>
        </p:txBody>
      </p:sp>
      <p:sp>
        <p:nvSpPr>
          <p:cNvPr id="3" name="ตัวยึดเนื้อหา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ตัวยึดข้อความ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2B741A44-2990-46D0-8476-13CA064B727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891876968"/>
      </p:ext>
    </p:extLst>
  </p:cSld>
  <p:clrMapOvr>
    <a:masterClrMapping/>
  </p:clrMapOvr>
  <p:transition>
    <p:cu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h-TH"/>
          </a:p>
        </p:txBody>
      </p:sp>
      <p:sp>
        <p:nvSpPr>
          <p:cNvPr id="3" name="ตัวยึดรูปภาพ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th-TH" noProof="0"/>
          </a:p>
        </p:txBody>
      </p:sp>
      <p:sp>
        <p:nvSpPr>
          <p:cNvPr id="4" name="ตัวยึดข้อความ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7A5F58DF-F773-4F05-AAE3-2F79FA30B5A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17721652"/>
      </p:ext>
    </p:extLst>
  </p:cSld>
  <p:clrMapOvr>
    <a:masterClrMapping/>
  </p:clrMapOvr>
  <p:transition>
    <p:cu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smtClean="0"/>
              <a:t>Click to edit Master title style</a:t>
            </a:r>
            <a:endParaRPr lang="th-TH"/>
          </a:p>
        </p:txBody>
      </p:sp>
      <p:sp>
        <p:nvSpPr>
          <p:cNvPr id="3" name="ตัวยึดข้อความแนวตั้ง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FA07553-2965-4ADE-8535-A6009A3266B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05390561"/>
      </p:ext>
    </p:extLst>
  </p:cSld>
  <p:clrMapOvr>
    <a:masterClrMapping/>
  </p:clrMapOvr>
  <p:transition>
    <p:cu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6629400" y="1447800"/>
            <a:ext cx="1828800" cy="4343400"/>
          </a:xfrm>
        </p:spPr>
        <p:txBody>
          <a:bodyPr vert="eaVert"/>
          <a:lstStyle/>
          <a:p>
            <a:r>
              <a:rPr lang="en-US" smtClean="0"/>
              <a:t>Click to edit Master title style</a:t>
            </a:r>
            <a:endParaRPr lang="th-TH"/>
          </a:p>
        </p:txBody>
      </p:sp>
      <p:sp>
        <p:nvSpPr>
          <p:cNvPr id="3" name="ตัวยึดข้อความแนวตั้ง 2"/>
          <p:cNvSpPr>
            <a:spLocks noGrp="1"/>
          </p:cNvSpPr>
          <p:nvPr>
            <p:ph type="body" orient="vert" idx="1"/>
          </p:nvPr>
        </p:nvSpPr>
        <p:spPr>
          <a:xfrm>
            <a:off x="1143000" y="1447800"/>
            <a:ext cx="5334000" cy="4343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FFFFFF"/>
                </a:solidFill>
              </a:rPr>
              <a:t>“Power Quality Expert Course 2551”</a:t>
            </a:r>
            <a:endParaRPr lang="th-TH">
              <a:solidFill>
                <a:srgbClr val="FFFFFF"/>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23CBB993-6F00-4C4A-A416-4C2C1C446AD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00629111"/>
      </p:ext>
    </p:extLst>
  </p:cSld>
  <p:clrMapOvr>
    <a:masterClrMapping/>
  </p:clrMapOvr>
  <p:transition>
    <p:cu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1_ภาพนิ่งชื่อเรื่อง">
    <p:spTree>
      <p:nvGrpSpPr>
        <p:cNvPr id="1" name=""/>
        <p:cNvGrpSpPr/>
        <p:nvPr/>
      </p:nvGrpSpPr>
      <p:grpSpPr>
        <a:xfrm>
          <a:off x="0" y="0"/>
          <a:ext cx="0" cy="0"/>
          <a:chOff x="0" y="0"/>
          <a:chExt cx="0" cy="0"/>
        </a:xfrm>
      </p:grpSpPr>
      <p:pic>
        <p:nvPicPr>
          <p:cNvPr id="4" name="Picture 8" descr="line"/>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143000" y="6469063"/>
            <a:ext cx="800100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ea logo(Main)"/>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1438" y="357188"/>
            <a:ext cx="1916112"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143000" y="2286000"/>
            <a:ext cx="7772400" cy="1143000"/>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1143000" y="3886200"/>
            <a:ext cx="6400800" cy="1752600"/>
          </a:xfrm>
        </p:spPr>
        <p:txBody>
          <a:bodyPr/>
          <a:lstStyle>
            <a:lvl1pPr marL="0" indent="0" algn="ctr">
              <a:buFontTx/>
              <a:buNone/>
              <a:defRPr>
                <a:solidFill>
                  <a:schemeClr val="accent2"/>
                </a:solidFill>
              </a:defRPr>
            </a:lvl1pPr>
          </a:lstStyle>
          <a:p>
            <a:r>
              <a:rPr lang="en-US" smtClean="0"/>
              <a:t>Click to edit Master subtitle style</a:t>
            </a:r>
            <a:endParaRPr lang="en-US"/>
          </a:p>
        </p:txBody>
      </p:sp>
      <p:sp>
        <p:nvSpPr>
          <p:cNvPr id="6" name="Footer Placeholder 3"/>
          <p:cNvSpPr>
            <a:spLocks noGrp="1"/>
          </p:cNvSpPr>
          <p:nvPr userDrawn="1">
            <p:ph type="ftr" sz="quarter" idx="10"/>
          </p:nvPr>
        </p:nvSpPr>
        <p:spPr/>
        <p:txBody>
          <a:bodyPr/>
          <a:lstStyle>
            <a:lvl1pPr>
              <a:defRPr/>
            </a:lvl1pPr>
          </a:lstStyle>
          <a:p>
            <a:pPr>
              <a:defRPr/>
            </a:pPr>
            <a:r>
              <a:rPr lang="en-US">
                <a:solidFill>
                  <a:srgbClr val="FFFFFF"/>
                </a:solidFill>
              </a:rPr>
              <a:t>“Power Quality Advance Course 2551”</a:t>
            </a:r>
            <a:endParaRPr lang="th-TH">
              <a:solidFill>
                <a:srgbClr val="FFFFFF"/>
              </a:solidFill>
            </a:endParaRPr>
          </a:p>
        </p:txBody>
      </p:sp>
    </p:spTree>
    <p:extLst>
      <p:ext uri="{BB962C8B-B14F-4D97-AF65-F5344CB8AC3E}">
        <p14:creationId xmlns:p14="http://schemas.microsoft.com/office/powerpoint/2010/main" val="2551173752"/>
      </p:ext>
    </p:extLst>
  </p:cSld>
  <p:clrMapOvr>
    <a:masterClrMapping/>
  </p:clrMapOvr>
  <p:transition>
    <p:cu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4806629"/>
      </p:ext>
    </p:extLst>
  </p:cSld>
  <p:clrMapOvr>
    <a:masterClrMapping/>
  </p:clrMapOvr>
  <p:transition>
    <p:cu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th-TH"/>
          </a:p>
        </p:txBody>
      </p:sp>
      <p:sp>
        <p:nvSpPr>
          <p:cNvPr id="3" name="Table Placeholder 2"/>
          <p:cNvSpPr>
            <a:spLocks noGrp="1"/>
          </p:cNvSpPr>
          <p:nvPr>
            <p:ph type="tbl" idx="1"/>
          </p:nvPr>
        </p:nvSpPr>
        <p:spPr>
          <a:xfrm>
            <a:off x="685800" y="1981200"/>
            <a:ext cx="7772400" cy="4114800"/>
          </a:xfrm>
        </p:spPr>
        <p:txBody>
          <a:bodyPr/>
          <a:lstStyle/>
          <a:p>
            <a:pPr lvl="0"/>
            <a:endParaRPr lang="th-TH" noProof="0" smtClean="0"/>
          </a:p>
        </p:txBody>
      </p:sp>
      <p:sp>
        <p:nvSpPr>
          <p:cNvPr id="4" name="Rectangle 12"/>
          <p:cNvSpPr>
            <a:spLocks noGrp="1" noChangeArrowheads="1"/>
          </p:cNvSpPr>
          <p:nvPr>
            <p:ph type="dt" sz="half" idx="10"/>
          </p:nvPr>
        </p:nvSpPr>
        <p:spPr>
          <a:xfrm>
            <a:off x="685800" y="6248400"/>
            <a:ext cx="1905000" cy="457200"/>
          </a:xfrm>
          <a:prstGeom prst="rect">
            <a:avLst/>
          </a:prstGeom>
          <a:ln/>
        </p:spPr>
        <p:txBody>
          <a:bodyPr/>
          <a:lstStyle>
            <a:lvl1pPr>
              <a:defRPr/>
            </a:lvl1pPr>
          </a:lstStyle>
          <a:p>
            <a:pPr fontAlgn="base">
              <a:spcBef>
                <a:spcPct val="0"/>
              </a:spcBef>
              <a:spcAft>
                <a:spcPct val="0"/>
              </a:spcAft>
              <a:defRPr/>
            </a:pPr>
            <a:endParaRPr lang="th-TH">
              <a:solidFill>
                <a:srgbClr val="000000"/>
              </a:solidFill>
              <a:latin typeface="Arial" pitchFamily="34" charset="0"/>
              <a:cs typeface="Angsana New" pitchFamily="18" charset="-34"/>
            </a:endParaRPr>
          </a:p>
        </p:txBody>
      </p:sp>
      <p:sp>
        <p:nvSpPr>
          <p:cNvPr id="5" name="Rectangle 13"/>
          <p:cNvSpPr>
            <a:spLocks noGrp="1" noChangeArrowheads="1"/>
          </p:cNvSpPr>
          <p:nvPr>
            <p:ph type="ftr" sz="quarter" idx="11"/>
          </p:nvPr>
        </p:nvSpPr>
        <p:spPr>
          <a:ln/>
        </p:spPr>
        <p:txBody>
          <a:bodyPr/>
          <a:lstStyle>
            <a:lvl1pPr>
              <a:defRPr/>
            </a:lvl1pPr>
          </a:lstStyle>
          <a:p>
            <a:pPr>
              <a:defRPr/>
            </a:pPr>
            <a:endParaRPr lang="th-TH">
              <a:solidFill>
                <a:srgbClr val="FFFFFF"/>
              </a:solidFill>
            </a:endParaRPr>
          </a:p>
        </p:txBody>
      </p:sp>
      <p:sp>
        <p:nvSpPr>
          <p:cNvPr id="6" name="Rectangle 14"/>
          <p:cNvSpPr>
            <a:spLocks noGrp="1" noChangeArrowheads="1"/>
          </p:cNvSpPr>
          <p:nvPr>
            <p:ph type="sldNum" sz="quarter" idx="12"/>
          </p:nvPr>
        </p:nvSpPr>
        <p:spPr>
          <a:ln/>
        </p:spPr>
        <p:txBody>
          <a:bodyPr/>
          <a:lstStyle>
            <a:lvl1pPr>
              <a:defRPr/>
            </a:lvl1pPr>
          </a:lstStyle>
          <a:p>
            <a:pPr>
              <a:defRPr/>
            </a:pPr>
            <a:fld id="{E3B7DD01-DBBC-49BF-9F59-EC5DD9C966F4}" type="slidenum">
              <a:rPr lang="en-US">
                <a:solidFill>
                  <a:srgbClr val="FFFFFF"/>
                </a:solidFill>
              </a:rPr>
              <a:pPr>
                <a:defRPr/>
              </a:pPr>
              <a:t>‹#›</a:t>
            </a:fld>
            <a:endParaRPr lang="th-TH">
              <a:solidFill>
                <a:srgbClr val="FFFFFF"/>
              </a:solidFill>
            </a:endParaRPr>
          </a:p>
        </p:txBody>
      </p:sp>
    </p:spTree>
    <p:extLst>
      <p:ext uri="{BB962C8B-B14F-4D97-AF65-F5344CB8AC3E}">
        <p14:creationId xmlns:p14="http://schemas.microsoft.com/office/powerpoint/2010/main" val="52744033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h-TH"/>
          </a:p>
        </p:txBody>
      </p:sp>
      <p:sp>
        <p:nvSpPr>
          <p:cNvPr id="3" name="ตัวยึดข้อความ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ตัวยึดเนื้อหา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ตัวยึดข้อความ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ตัวยึดเนื้อหา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7" name="Rectangle 5"/>
          <p:cNvSpPr>
            <a:spLocks noGrp="1" noChangeArrowheads="1"/>
          </p:cNvSpPr>
          <p:nvPr>
            <p:ph type="ftr" sz="quarter" idx="10"/>
          </p:nvPr>
        </p:nvSpPr>
        <p:spPr/>
        <p:txBody>
          <a:bodyPr/>
          <a:lstStyle>
            <a:lvl1pPr latinLnBrk="1">
              <a:defRPr/>
            </a:lvl1pPr>
          </a:lstStyle>
          <a:p>
            <a:pPr>
              <a:defRPr/>
            </a:pPr>
            <a:r>
              <a:rPr lang="en-US"/>
              <a:t>“Power Quality Expert Course 2551”</a:t>
            </a:r>
            <a:endParaRPr lang="th-TH"/>
          </a:p>
        </p:txBody>
      </p:sp>
      <p:sp>
        <p:nvSpPr>
          <p:cNvPr id="8" name="Rectangle 6"/>
          <p:cNvSpPr>
            <a:spLocks noGrp="1" noChangeArrowheads="1"/>
          </p:cNvSpPr>
          <p:nvPr>
            <p:ph type="sldNum" sz="quarter" idx="11"/>
          </p:nvPr>
        </p:nvSpPr>
        <p:spPr/>
        <p:txBody>
          <a:bodyPr/>
          <a:lstStyle>
            <a:lvl1pPr latinLnBrk="1">
              <a:defRPr/>
            </a:lvl1pPr>
          </a:lstStyle>
          <a:p>
            <a:pPr>
              <a:defRPr/>
            </a:pPr>
            <a:fld id="{22C57151-EBD8-4C77-9A23-F354857782A8}" type="slidenum">
              <a:rPr lang="en-US"/>
              <a:pPr>
                <a:defRPr/>
              </a:pPr>
              <a:t>‹#›</a:t>
            </a:fld>
            <a:endParaRPr lang="en-US" dirty="0"/>
          </a:p>
        </p:txBody>
      </p:sp>
    </p:spTree>
    <p:extLst>
      <p:ext uri="{BB962C8B-B14F-4D97-AF65-F5344CB8AC3E}">
        <p14:creationId xmlns:p14="http://schemas.microsoft.com/office/powerpoint/2010/main" val="30496325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pic>
        <p:nvPicPr>
          <p:cNvPr id="3092" name="Picture 20" descr="IMP007 Impress Background tITL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3074" name="Rectangle 2"/>
          <p:cNvSpPr>
            <a:spLocks noGrp="1" noChangeArrowheads="1"/>
          </p:cNvSpPr>
          <p:nvPr>
            <p:ph type="ctrTitle"/>
          </p:nvPr>
        </p:nvSpPr>
        <p:spPr>
          <a:xfrm>
            <a:off x="685800" y="2130425"/>
            <a:ext cx="7772400" cy="1470025"/>
          </a:xfrm>
        </p:spPr>
        <p:txBody>
          <a:bodyPr anchor="b"/>
          <a:lstStyle>
            <a:lvl1pPr algn="ctr">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smtClean="0"/>
              <a:t>Click to edit Master subtitle style</a:t>
            </a:r>
            <a:endParaRPr lang="en-US"/>
          </a:p>
        </p:txBody>
      </p:sp>
      <p:sp>
        <p:nvSpPr>
          <p:cNvPr id="3076" name="Rectangle 4"/>
          <p:cNvSpPr>
            <a:spLocks noGrp="1" noChangeArrowheads="1"/>
          </p:cNvSpPr>
          <p:nvPr>
            <p:ph type="dt" sz="half" idx="2"/>
          </p:nvPr>
        </p:nvSpPr>
        <p:spPr/>
        <p:txBody>
          <a:bodyPr/>
          <a:lstStyle>
            <a:lvl1pPr>
              <a:defRPr/>
            </a:lvl1pPr>
          </a:lstStyle>
          <a:p>
            <a:endParaRPr lang="en-US">
              <a:solidFill>
                <a:srgbClr val="000000"/>
              </a:solidFill>
            </a:endParaRPr>
          </a:p>
        </p:txBody>
      </p:sp>
      <p:sp>
        <p:nvSpPr>
          <p:cNvPr id="3077" name="Rectangle 5"/>
          <p:cNvSpPr>
            <a:spLocks noGrp="1" noChangeArrowheads="1"/>
          </p:cNvSpPr>
          <p:nvPr>
            <p:ph type="ftr" sz="quarter" idx="3"/>
          </p:nvPr>
        </p:nvSpPr>
        <p:spPr/>
        <p:txBody>
          <a:bodyPr/>
          <a:lstStyle>
            <a:lvl1pPr algn="l">
              <a:defRPr>
                <a:ea typeface="+mn-ea"/>
              </a:defRPr>
            </a:lvl1pPr>
          </a:lstStyle>
          <a:p>
            <a:endParaRPr lang="en-US">
              <a:solidFill>
                <a:srgbClr val="000000"/>
              </a:solidFill>
            </a:endParaRPr>
          </a:p>
        </p:txBody>
      </p:sp>
      <p:sp>
        <p:nvSpPr>
          <p:cNvPr id="3078" name="Rectangle 6"/>
          <p:cNvSpPr>
            <a:spLocks noGrp="1" noChangeArrowheads="1"/>
          </p:cNvSpPr>
          <p:nvPr>
            <p:ph type="sldNum" sz="quarter" idx="4"/>
          </p:nvPr>
        </p:nvSpPr>
        <p:spPr/>
        <p:txBody>
          <a:bodyPr/>
          <a:lstStyle>
            <a:lvl1pPr>
              <a:defRPr>
                <a:ea typeface="+mn-ea"/>
              </a:defRPr>
            </a:lvl1pPr>
          </a:lstStyle>
          <a:p>
            <a:fld id="{827961C5-5550-4D8E-8B7C-69383893049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30162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4000"/>
                                  </p:iterate>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par>
                          <p:cTn id="8" fill="hold">
                            <p:stCondLst>
                              <p:cond delay="1020"/>
                            </p:stCondLst>
                            <p:childTnLst>
                              <p:par>
                                <p:cTn id="9" presetID="10" presetClass="entr" presetSubtype="0" fill="hold" grpId="0" nodeType="afterEffect">
                                  <p:stCondLst>
                                    <p:cond delay="0"/>
                                  </p:stCondLst>
                                  <p:iterate type="lt">
                                    <p:tmPct val="4000"/>
                                  </p:iterate>
                                  <p:childTnLst>
                                    <p:set>
                                      <p:cBhvr>
                                        <p:cTn id="10" dur="1" fill="hold">
                                          <p:stCondLst>
                                            <p:cond delay="0"/>
                                          </p:stCondLst>
                                        </p:cTn>
                                        <p:tgtEl>
                                          <p:spTgt spid="3075">
                                            <p:txEl>
                                              <p:pRg st="0" end="0"/>
                                            </p:txEl>
                                          </p:spTgt>
                                        </p:tgtEl>
                                        <p:attrNameLst>
                                          <p:attrName>style.visibility</p:attrName>
                                        </p:attrNameLst>
                                      </p:cBhvr>
                                      <p:to>
                                        <p:strVal val="visible"/>
                                      </p:to>
                                    </p:set>
                                    <p:animEffect transition="in" filter="fade">
                                      <p:cBhvr>
                                        <p:cTn id="11" dur="500"/>
                                        <p:tgtEl>
                                          <p:spTgt spid="30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75" grpId="0" build="p">
        <p:tmplLst>
          <p:tmpl lvl="1">
            <p:tnLst>
              <p:par>
                <p:cTn presetID="10" presetClass="entr" presetSubtype="0" fill="hold" nodeType="afterEffect">
                  <p:stCondLst>
                    <p:cond delay="0"/>
                  </p:stCondLst>
                  <p:iterate type="lt">
                    <p:tmPct val="4000"/>
                  </p:iterate>
                  <p:childTnLst>
                    <p:set>
                      <p:cBhvr>
                        <p:cTn dur="1" fill="hold">
                          <p:stCondLst>
                            <p:cond delay="0"/>
                          </p:stCondLst>
                        </p:cTn>
                        <p:tgtEl>
                          <p:spTgt spid="3075"/>
                        </p:tgtEl>
                        <p:attrNameLst>
                          <p:attrName>style.visibility</p:attrName>
                        </p:attrNameLst>
                      </p:cBhvr>
                      <p:to>
                        <p:strVal val="visible"/>
                      </p:to>
                    </p:set>
                    <p:animEffect transition="in" filter="fade">
                      <p:cBhvr>
                        <p:cTn dur="500"/>
                        <p:tgtEl>
                          <p:spTgt spid="3075"/>
                        </p:tgtEl>
                      </p:cBhvr>
                    </p:animEffect>
                  </p:childTnLst>
                </p:cTn>
              </p:par>
            </p:tnLst>
          </p:tmpl>
        </p:tmplLst>
      </p:bldP>
    </p:bld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27961C5-5550-4D8E-8B7C-69383893049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02533306"/>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h-T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27961C5-5550-4D8E-8B7C-69383893049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82782513"/>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sz="half" idx="1"/>
          </p:nvPr>
        </p:nvSpPr>
        <p:spPr>
          <a:xfrm>
            <a:off x="107950" y="908050"/>
            <a:ext cx="4405313" cy="5454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Content Placeholder 3"/>
          <p:cNvSpPr>
            <a:spLocks noGrp="1"/>
          </p:cNvSpPr>
          <p:nvPr>
            <p:ph sz="half" idx="2"/>
          </p:nvPr>
        </p:nvSpPr>
        <p:spPr>
          <a:xfrm>
            <a:off x="4665663" y="908050"/>
            <a:ext cx="4405312" cy="5454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27961C5-5550-4D8E-8B7C-69383893049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22009100"/>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h-T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827961C5-5550-4D8E-8B7C-69383893049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42024925"/>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827961C5-5550-4D8E-8B7C-69383893049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60127512"/>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7961C5-5550-4D8E-8B7C-69383893049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34125372"/>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h-T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27961C5-5550-4D8E-8B7C-69383893049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93831244"/>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h-T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th-TH"/>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827961C5-5550-4D8E-8B7C-69383893049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65096048"/>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27961C5-5550-4D8E-8B7C-69383893049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37134529"/>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smtClean="0"/>
              <a:t>Click to edit Master title style</a:t>
            </a:r>
            <a:endParaRPr lang="th-TH"/>
          </a:p>
        </p:txBody>
      </p:sp>
      <p:sp>
        <p:nvSpPr>
          <p:cNvPr id="3" name="ตัวยึดท้ายกระดาษ 2"/>
          <p:cNvSpPr>
            <a:spLocks noGrp="1"/>
          </p:cNvSpPr>
          <p:nvPr>
            <p:ph type="ftr" sz="quarter" idx="10"/>
          </p:nvPr>
        </p:nvSpPr>
        <p:spPr/>
        <p:txBody>
          <a:bodyPr/>
          <a:lstStyle>
            <a:lvl1pPr latinLnBrk="1">
              <a:defRPr/>
            </a:lvl1pPr>
          </a:lstStyle>
          <a:p>
            <a:pPr>
              <a:defRPr/>
            </a:pPr>
            <a:r>
              <a:rPr lang="en-US"/>
              <a:t>"“Power Quality Expert Course 2551”</a:t>
            </a:r>
            <a:endParaRPr lang="th-TH"/>
          </a:p>
        </p:txBody>
      </p:sp>
      <p:sp>
        <p:nvSpPr>
          <p:cNvPr id="4" name="ตัวยึดหมายเลขภาพนิ่ง 3"/>
          <p:cNvSpPr>
            <a:spLocks noGrp="1"/>
          </p:cNvSpPr>
          <p:nvPr>
            <p:ph type="sldNum" sz="quarter" idx="11"/>
          </p:nvPr>
        </p:nvSpPr>
        <p:spPr/>
        <p:txBody>
          <a:bodyPr/>
          <a:lstStyle>
            <a:lvl1pPr latinLnBrk="1">
              <a:defRPr/>
            </a:lvl1pPr>
          </a:lstStyle>
          <a:p>
            <a:pPr>
              <a:defRPr/>
            </a:pPr>
            <a:fld id="{08E36BB6-021D-42D6-AB2A-130A5445939F}" type="slidenum">
              <a:rPr lang="en-US"/>
              <a:pPr>
                <a:defRPr/>
              </a:pPr>
              <a:t>‹#›</a:t>
            </a:fld>
            <a:endParaRPr lang="en-US" dirty="0"/>
          </a:p>
        </p:txBody>
      </p:sp>
    </p:spTree>
    <p:extLst>
      <p:ext uri="{BB962C8B-B14F-4D97-AF65-F5344CB8AC3E}">
        <p14:creationId xmlns:p14="http://schemas.microsoft.com/office/powerpoint/2010/main" val="34407903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1013" y="188913"/>
            <a:ext cx="2239962" cy="6173787"/>
          </a:xfrm>
        </p:spPr>
        <p:txBody>
          <a:bodyPr vert="eaVert"/>
          <a:lstStyle/>
          <a:p>
            <a:r>
              <a:rPr lang="en-US" smtClean="0"/>
              <a:t>Click to edit Master title style</a:t>
            </a:r>
            <a:endParaRPr lang="th-TH"/>
          </a:p>
        </p:txBody>
      </p:sp>
      <p:sp>
        <p:nvSpPr>
          <p:cNvPr id="3" name="Vertical Text Placeholder 2"/>
          <p:cNvSpPr>
            <a:spLocks noGrp="1"/>
          </p:cNvSpPr>
          <p:nvPr>
            <p:ph type="body" orient="vert" idx="1"/>
          </p:nvPr>
        </p:nvSpPr>
        <p:spPr>
          <a:xfrm>
            <a:off x="107950" y="188913"/>
            <a:ext cx="6570663" cy="61737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827961C5-5550-4D8E-8B7C-69383893049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02693070"/>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th-TH"/>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th-TH">
              <a:solidFill>
                <a:srgbClr val="000000"/>
              </a:solidFill>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th-TH">
              <a:solidFill>
                <a:srgbClr val="000000"/>
              </a:solidFill>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2A4DC4D6-4230-42E7-8DC3-8EFE535C1BC0}" type="slidenum">
              <a:rPr lang="en-US">
                <a:solidFill>
                  <a:srgbClr val="000000"/>
                </a:solidFill>
              </a:rPr>
              <a:pPr/>
              <a:t>‹#›</a:t>
            </a:fld>
            <a:endParaRPr lang="th-TH">
              <a:solidFill>
                <a:srgbClr val="000000"/>
              </a:solidFill>
            </a:endParaRPr>
          </a:p>
        </p:txBody>
      </p:sp>
    </p:spTree>
    <p:extLst>
      <p:ext uri="{BB962C8B-B14F-4D97-AF65-F5344CB8AC3E}">
        <p14:creationId xmlns:p14="http://schemas.microsoft.com/office/powerpoint/2010/main" val="2536478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ภาพนิ่งชื่อเรื่อง">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752600"/>
            <a:ext cx="9144000" cy="1905000"/>
          </a:xfrm>
          <a:prstGeom prst="rect">
            <a:avLst/>
          </a:prstGeom>
        </p:spPr>
        <p:txBody>
          <a:bodyPr anchor="ctr" anchorCtr="0"/>
          <a:lstStyle>
            <a:lvl1pPr algn="ctr">
              <a:defRPr sz="5400" b="1">
                <a:solidFill>
                  <a:schemeClr val="accent2"/>
                </a:solidFill>
                <a:latin typeface="Times New Roman" pitchFamily="18" charset="0"/>
                <a:cs typeface="Times New Roman" pitchFamily="18" charset="0"/>
              </a:defRPr>
            </a:lvl1pPr>
          </a:lstStyle>
          <a:p>
            <a:r>
              <a:rPr lang="en-US" dirty="0" smtClean="0"/>
              <a:t>Click to edit Master title style</a:t>
            </a:r>
            <a:endParaRPr lang="en-US" dirty="0"/>
          </a:p>
        </p:txBody>
      </p:sp>
      <p:sp>
        <p:nvSpPr>
          <p:cNvPr id="5123" name="Rectangle 3"/>
          <p:cNvSpPr>
            <a:spLocks noGrp="1" noChangeArrowheads="1"/>
          </p:cNvSpPr>
          <p:nvPr>
            <p:ph type="subTitle" idx="1"/>
          </p:nvPr>
        </p:nvSpPr>
        <p:spPr>
          <a:xfrm>
            <a:off x="1143000" y="3886200"/>
            <a:ext cx="6400800" cy="1752600"/>
          </a:xfrm>
          <a:prstGeom prst="rect">
            <a:avLst/>
          </a:prstGeom>
        </p:spPr>
        <p:txBody>
          <a:bodyPr anchor="ctr" anchorCtr="0"/>
          <a:lstStyle>
            <a:lvl1pPr marL="0" indent="0" algn="ctr">
              <a:buFontTx/>
              <a:buNone/>
              <a:defRPr sz="4000" b="1">
                <a:solidFill>
                  <a:schemeClr val="accent2"/>
                </a:solidFill>
                <a:latin typeface="Times New Roman" pitchFamily="18" charset="0"/>
                <a:cs typeface="Times New Roman" pitchFamily="18" charset="0"/>
              </a:defRPr>
            </a:lvl1pPr>
          </a:lstStyle>
          <a:p>
            <a:r>
              <a:rPr lang="en-US" dirty="0" smtClean="0"/>
              <a:t>Click to edit Master subtitle style</a:t>
            </a:r>
            <a:endParaRPr lang="en-US" dirty="0"/>
          </a:p>
        </p:txBody>
      </p:sp>
      <p:pic>
        <p:nvPicPr>
          <p:cNvPr id="30" name="Picture 8" descr="line"/>
          <p:cNvPicPr>
            <a:picLocks noChangeAspect="1" noChangeArrowheads="1"/>
          </p:cNvPicPr>
          <p:nvPr userDrawn="1"/>
        </p:nvPicPr>
        <p:blipFill>
          <a:blip r:embed="rId2" cstate="print"/>
          <a:srcRect/>
          <a:stretch>
            <a:fillRect/>
          </a:stretch>
        </p:blipFill>
        <p:spPr bwMode="auto">
          <a:xfrm>
            <a:off x="0" y="6324600"/>
            <a:ext cx="9144000" cy="549275"/>
          </a:xfrm>
          <a:prstGeom prst="rect">
            <a:avLst/>
          </a:prstGeom>
          <a:noFill/>
          <a:ln w="9525">
            <a:noFill/>
            <a:miter lim="800000"/>
            <a:headEnd/>
            <a:tailEnd/>
          </a:ln>
        </p:spPr>
      </p:pic>
      <p:sp>
        <p:nvSpPr>
          <p:cNvPr id="31" name="Rectangle 4"/>
          <p:cNvSpPr>
            <a:spLocks noGrp="1" noChangeArrowheads="1"/>
          </p:cNvSpPr>
          <p:nvPr>
            <p:ph type="dt" sz="half" idx="2"/>
          </p:nvPr>
        </p:nvSpPr>
        <p:spPr bwMode="auto">
          <a:xfrm>
            <a:off x="6227763" y="6492875"/>
            <a:ext cx="19050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spcBef>
                <a:spcPct val="50000"/>
              </a:spcBef>
              <a:defRPr sz="1800">
                <a:solidFill>
                  <a:schemeClr val="bg1"/>
                </a:solidFill>
                <a:latin typeface="Times New Roman" pitchFamily="18" charset="0"/>
                <a:cs typeface="Times New Roman" pitchFamily="18" charset="0"/>
              </a:defRPr>
            </a:lvl1pPr>
          </a:lstStyle>
          <a:p>
            <a:pPr>
              <a:defRPr/>
            </a:pPr>
            <a:endParaRPr lang="en-US">
              <a:solidFill>
                <a:srgbClr val="FFFFFF"/>
              </a:solidFill>
            </a:endParaRPr>
          </a:p>
        </p:txBody>
      </p:sp>
      <p:sp>
        <p:nvSpPr>
          <p:cNvPr id="32" name="Rectangle 5"/>
          <p:cNvSpPr>
            <a:spLocks noGrp="1" noChangeArrowheads="1"/>
          </p:cNvSpPr>
          <p:nvPr>
            <p:ph type="ftr" sz="quarter" idx="3"/>
          </p:nvPr>
        </p:nvSpPr>
        <p:spPr bwMode="auto">
          <a:xfrm>
            <a:off x="120650" y="6445250"/>
            <a:ext cx="5675313"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spcBef>
                <a:spcPct val="50000"/>
              </a:spcBef>
              <a:defRPr sz="1800" b="1">
                <a:solidFill>
                  <a:schemeClr val="bg1"/>
                </a:solidFill>
                <a:latin typeface="Times New Roman" pitchFamily="18" charset="0"/>
                <a:cs typeface="Times New Roman" pitchFamily="18" charset="0"/>
              </a:defRPr>
            </a:lvl1pPr>
          </a:lstStyle>
          <a:p>
            <a:pPr>
              <a:defRPr/>
            </a:pPr>
            <a:endParaRPr lang="en-US">
              <a:solidFill>
                <a:srgbClr val="FFFFFF"/>
              </a:solidFill>
            </a:endParaRPr>
          </a:p>
        </p:txBody>
      </p:sp>
      <p:sp>
        <p:nvSpPr>
          <p:cNvPr id="33" name="Rectangle 6"/>
          <p:cNvSpPr>
            <a:spLocks noGrp="1" noChangeArrowheads="1"/>
          </p:cNvSpPr>
          <p:nvPr>
            <p:ph type="sldNum" sz="quarter" idx="4"/>
          </p:nvPr>
        </p:nvSpPr>
        <p:spPr bwMode="auto">
          <a:xfrm>
            <a:off x="8367713" y="6483350"/>
            <a:ext cx="654050" cy="287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spcBef>
                <a:spcPct val="50000"/>
              </a:spcBef>
              <a:defRPr sz="1800" b="1">
                <a:solidFill>
                  <a:schemeClr val="bg1"/>
                </a:solidFill>
                <a:latin typeface="Times New Roman" pitchFamily="18" charset="0"/>
                <a:cs typeface="Times New Roman" pitchFamily="18" charset="0"/>
              </a:defRPr>
            </a:lvl1pPr>
          </a:lstStyle>
          <a:p>
            <a:pPr>
              <a:defRPr/>
            </a:pPr>
            <a:fld id="{42D1D8B9-97B8-417E-95AA-709736BC33FD}" type="slidenum">
              <a:rPr lang="en-US" smtClean="0">
                <a:solidFill>
                  <a:srgbClr val="FFFFFF"/>
                </a:solidFill>
              </a:rPr>
              <a:pPr>
                <a:defRPr/>
              </a:pPr>
              <a:t>‹#›</a:t>
            </a:fld>
            <a:endParaRPr lang="en-US">
              <a:solidFill>
                <a:srgbClr val="FFFFFF"/>
              </a:solidFill>
            </a:endParaRPr>
          </a:p>
        </p:txBody>
      </p:sp>
      <p:pic>
        <p:nvPicPr>
          <p:cNvPr id="34" name="Picture 8" descr="line"/>
          <p:cNvPicPr>
            <a:picLocks noChangeAspect="1" noChangeArrowheads="1"/>
          </p:cNvPicPr>
          <p:nvPr userDrawn="1"/>
        </p:nvPicPr>
        <p:blipFill>
          <a:blip r:embed="rId2" cstate="print"/>
          <a:srcRect/>
          <a:stretch>
            <a:fillRect/>
          </a:stretch>
        </p:blipFill>
        <p:spPr bwMode="auto">
          <a:xfrm>
            <a:off x="0" y="6324600"/>
            <a:ext cx="9144000" cy="549275"/>
          </a:xfrm>
          <a:prstGeom prst="rect">
            <a:avLst/>
          </a:prstGeom>
          <a:noFill/>
          <a:ln w="9525">
            <a:noFill/>
            <a:miter lim="800000"/>
            <a:headEnd/>
            <a:tailEnd/>
          </a:ln>
        </p:spPr>
      </p:pic>
      <p:sp>
        <p:nvSpPr>
          <p:cNvPr id="35" name="Rectangle 5"/>
          <p:cNvSpPr txBox="1">
            <a:spLocks noChangeArrowheads="1"/>
          </p:cNvSpPr>
          <p:nvPr userDrawn="1"/>
        </p:nvSpPr>
        <p:spPr>
          <a:xfrm>
            <a:off x="0" y="6416675"/>
            <a:ext cx="5675313" cy="457200"/>
          </a:xfrm>
          <a:prstGeom prst="rect">
            <a:avLst/>
          </a:prstGeom>
        </p:spPr>
        <p:txBody>
          <a:bodyPr/>
          <a:lstStyle>
            <a:lvl1pPr algn="l">
              <a:defRPr sz="1600" b="1" dirty="0">
                <a:solidFill>
                  <a:schemeClr val="bg1"/>
                </a:solidFill>
                <a:latin typeface="Times New Roman" pitchFamily="18" charset="0"/>
              </a:defRPr>
            </a:lvl1pPr>
          </a:lstStyle>
          <a:p>
            <a:pPr eaLnBrk="0" hangingPunct="0">
              <a:spcBef>
                <a:spcPct val="50000"/>
              </a:spcBef>
              <a:defRPr/>
            </a:pPr>
            <a:r>
              <a:rPr lang="en-US" sz="1800" smtClean="0">
                <a:solidFill>
                  <a:srgbClr val="FFFFFF"/>
                </a:solidFill>
                <a:cs typeface="Times New Roman" pitchFamily="18" charset="0"/>
              </a:rPr>
              <a:t>Provincial Electricity Authority, Thailand</a:t>
            </a:r>
            <a:endParaRPr lang="th-TH" sz="1800">
              <a:solidFill>
                <a:srgbClr val="FFFFFF"/>
              </a:solidFill>
            </a:endParaRPr>
          </a:p>
        </p:txBody>
      </p:sp>
      <p:sp>
        <p:nvSpPr>
          <p:cNvPr id="36" name="Rectangle 6"/>
          <p:cNvSpPr txBox="1">
            <a:spLocks noChangeArrowheads="1"/>
          </p:cNvSpPr>
          <p:nvPr userDrawn="1"/>
        </p:nvSpPr>
        <p:spPr>
          <a:xfrm>
            <a:off x="8489950" y="6416675"/>
            <a:ext cx="654050" cy="457200"/>
          </a:xfrm>
          <a:prstGeom prst="rect">
            <a:avLst/>
          </a:prstGeom>
        </p:spPr>
        <p:txBody>
          <a:bodyPr/>
          <a:lstStyle>
            <a:lvl1pPr algn="ctr">
              <a:defRPr sz="1400" b="1">
                <a:solidFill>
                  <a:schemeClr val="bg1"/>
                </a:solidFill>
              </a:defRPr>
            </a:lvl1pPr>
          </a:lstStyle>
          <a:p>
            <a:pPr eaLnBrk="0" hangingPunct="0">
              <a:spcBef>
                <a:spcPct val="50000"/>
              </a:spcBef>
              <a:defRPr/>
            </a:pPr>
            <a:fld id="{A3B8165E-2A49-4231-8D31-52992234FB2F}" type="slidenum">
              <a:rPr lang="en-US" sz="1800" smtClean="0">
                <a:solidFill>
                  <a:srgbClr val="FFFFFF"/>
                </a:solidFill>
                <a:latin typeface="Times New Roman" pitchFamily="18" charset="0"/>
                <a:cs typeface="Times New Roman" pitchFamily="18" charset="0"/>
              </a:rPr>
              <a:pPr eaLnBrk="0" hangingPunct="0">
                <a:spcBef>
                  <a:spcPct val="50000"/>
                </a:spcBef>
                <a:defRPr/>
              </a:pPr>
              <a:t>‹#›</a:t>
            </a:fld>
            <a:endParaRPr lang="en-US" sz="1800" dirty="0">
              <a:solidFill>
                <a:srgbClr val="FFFFFF"/>
              </a:solidFill>
              <a:latin typeface="Times New Roman" pitchFamily="18" charset="0"/>
              <a:cs typeface="Times New Roman" pitchFamily="18" charset="0"/>
            </a:endParaRPr>
          </a:p>
        </p:txBody>
      </p:sp>
      <p:sp>
        <p:nvSpPr>
          <p:cNvPr id="37" name="Rectangle 4"/>
          <p:cNvSpPr txBox="1">
            <a:spLocks noChangeArrowheads="1"/>
          </p:cNvSpPr>
          <p:nvPr userDrawn="1"/>
        </p:nvSpPr>
        <p:spPr>
          <a:xfrm>
            <a:off x="6629400" y="6416675"/>
            <a:ext cx="1905000" cy="457200"/>
          </a:xfrm>
          <a:prstGeom prst="rect">
            <a:avLst/>
          </a:prstGeom>
        </p:spPr>
        <p:txBody>
          <a:bodyPr/>
          <a:lstStyle>
            <a:lvl1pPr>
              <a:defRPr sz="1600" dirty="0" smtClean="0">
                <a:solidFill>
                  <a:schemeClr val="bg1"/>
                </a:solidFill>
                <a:latin typeface="Times New Roman" pitchFamily="18" charset="0"/>
              </a:defRPr>
            </a:lvl1pPr>
          </a:lstStyle>
          <a:p>
            <a:pPr algn="ctr" eaLnBrk="0" hangingPunct="0">
              <a:spcBef>
                <a:spcPct val="50000"/>
              </a:spcBef>
              <a:defRPr/>
            </a:pPr>
            <a:r>
              <a:rPr lang="en-US" sz="1800">
                <a:solidFill>
                  <a:srgbClr val="FFFFFF"/>
                </a:solidFill>
                <a:cs typeface="Times New Roman" pitchFamily="18" charset="0"/>
              </a:rPr>
              <a:t>August 29, 2008</a:t>
            </a:r>
          </a:p>
        </p:txBody>
      </p:sp>
      <p:pic>
        <p:nvPicPr>
          <p:cNvPr id="38" name="Picture 8" descr="line"/>
          <p:cNvPicPr>
            <a:picLocks noChangeAspect="1" noChangeArrowheads="1"/>
          </p:cNvPicPr>
          <p:nvPr userDrawn="1"/>
        </p:nvPicPr>
        <p:blipFill>
          <a:blip r:embed="rId2" cstate="print"/>
          <a:srcRect/>
          <a:stretch>
            <a:fillRect/>
          </a:stretch>
        </p:blipFill>
        <p:spPr bwMode="auto">
          <a:xfrm>
            <a:off x="0" y="6324600"/>
            <a:ext cx="9144000" cy="549275"/>
          </a:xfrm>
          <a:prstGeom prst="rect">
            <a:avLst/>
          </a:prstGeom>
          <a:noFill/>
          <a:ln w="9525">
            <a:noFill/>
            <a:miter lim="800000"/>
            <a:headEnd/>
            <a:tailEnd/>
          </a:ln>
        </p:spPr>
      </p:pic>
      <p:sp>
        <p:nvSpPr>
          <p:cNvPr id="40" name="Rectangle 6"/>
          <p:cNvSpPr txBox="1">
            <a:spLocks noChangeArrowheads="1"/>
          </p:cNvSpPr>
          <p:nvPr userDrawn="1"/>
        </p:nvSpPr>
        <p:spPr>
          <a:xfrm>
            <a:off x="8489950" y="6521449"/>
            <a:ext cx="654050" cy="352425"/>
          </a:xfrm>
          <a:prstGeom prst="rect">
            <a:avLst/>
          </a:prstGeom>
        </p:spPr>
        <p:txBody>
          <a:bodyPr/>
          <a:lstStyle>
            <a:lvl1pPr algn="ctr">
              <a:defRPr sz="1400" b="1">
                <a:solidFill>
                  <a:schemeClr val="bg1"/>
                </a:solidFill>
              </a:defRPr>
            </a:lvl1pPr>
          </a:lstStyle>
          <a:p>
            <a:pPr algn="r" eaLnBrk="0" hangingPunct="0">
              <a:spcBef>
                <a:spcPct val="50000"/>
              </a:spcBef>
              <a:defRPr/>
            </a:pPr>
            <a:endParaRPr lang="en-US" sz="1800" dirty="0">
              <a:solidFill>
                <a:srgbClr val="FFFFFF"/>
              </a:solidFill>
              <a:latin typeface="Times New Roman" pitchFamily="18" charset="0"/>
              <a:cs typeface="Times New Roman" pitchFamily="18" charset="0"/>
            </a:endParaRPr>
          </a:p>
        </p:txBody>
      </p:sp>
      <p:sp>
        <p:nvSpPr>
          <p:cNvPr id="41" name="Rectangle 4"/>
          <p:cNvSpPr txBox="1">
            <a:spLocks noChangeArrowheads="1"/>
          </p:cNvSpPr>
          <p:nvPr userDrawn="1"/>
        </p:nvSpPr>
        <p:spPr>
          <a:xfrm>
            <a:off x="4953000" y="6477000"/>
            <a:ext cx="3581400" cy="352425"/>
          </a:xfrm>
          <a:prstGeom prst="rect">
            <a:avLst/>
          </a:prstGeom>
        </p:spPr>
        <p:txBody>
          <a:bodyPr/>
          <a:lstStyle>
            <a:lvl1pPr>
              <a:defRPr sz="1600" dirty="0" smtClean="0">
                <a:solidFill>
                  <a:schemeClr val="bg1"/>
                </a:solidFill>
                <a:latin typeface="Times New Roman" pitchFamily="18" charset="0"/>
              </a:defRPr>
            </a:lvl1pPr>
          </a:lstStyle>
          <a:p>
            <a:pPr algn="r" eaLnBrk="0" hangingPunct="0">
              <a:spcBef>
                <a:spcPct val="50000"/>
              </a:spcBef>
              <a:defRPr/>
            </a:pPr>
            <a:endParaRPr lang="en-US" sz="1800" b="1">
              <a:solidFill>
                <a:srgbClr val="FFFFFF"/>
              </a:solidFill>
              <a:cs typeface="Times New Roman" pitchFamily="18" charset="0"/>
            </a:endParaRPr>
          </a:p>
        </p:txBody>
      </p:sp>
      <p:pic>
        <p:nvPicPr>
          <p:cNvPr id="261121" name="Picture 1" descr="D:\PEA\PEA Information\2557 Logo PEA\PEA font symbol.png"/>
          <p:cNvPicPr>
            <a:picLocks noChangeAspect="1" noChangeArrowheads="1"/>
          </p:cNvPicPr>
          <p:nvPr userDrawn="1"/>
        </p:nvPicPr>
        <p:blipFill>
          <a:blip r:embed="rId3" cstate="print"/>
          <a:srcRect/>
          <a:stretch>
            <a:fillRect/>
          </a:stretch>
        </p:blipFill>
        <p:spPr bwMode="auto">
          <a:xfrm>
            <a:off x="97210" y="76200"/>
            <a:ext cx="969590" cy="1371600"/>
          </a:xfrm>
          <a:prstGeom prst="rect">
            <a:avLst/>
          </a:prstGeom>
          <a:noFill/>
        </p:spPr>
      </p:pic>
      <p:sp>
        <p:nvSpPr>
          <p:cNvPr id="17" name="Rectangle 5"/>
          <p:cNvSpPr txBox="1">
            <a:spLocks noChangeArrowheads="1"/>
          </p:cNvSpPr>
          <p:nvPr userDrawn="1"/>
        </p:nvSpPr>
        <p:spPr>
          <a:xfrm>
            <a:off x="0" y="6452036"/>
            <a:ext cx="9144000" cy="482164"/>
          </a:xfrm>
          <a:prstGeom prst="rect">
            <a:avLst/>
          </a:prstGeom>
        </p:spPr>
        <p:txBody>
          <a:bodyPr/>
          <a:lstStyle>
            <a:lvl1pPr algn="l">
              <a:defRPr sz="1600" b="1" dirty="0">
                <a:solidFill>
                  <a:schemeClr val="bg1"/>
                </a:solidFill>
                <a:latin typeface="Times New Roman" pitchFamily="18" charset="0"/>
              </a:defRPr>
            </a:lvl1pPr>
          </a:lstStyle>
          <a:p>
            <a:pPr eaLnBrk="0" fontAlgn="base" hangingPunct="0">
              <a:spcBef>
                <a:spcPct val="50000"/>
              </a:spcBef>
              <a:spcAft>
                <a:spcPct val="0"/>
              </a:spcAft>
              <a:defRPr/>
            </a:pPr>
            <a:r>
              <a:rPr lang="en-US" sz="2400" smtClean="0">
                <a:solidFill>
                  <a:srgbClr val="FFFFFF"/>
                </a:solidFill>
                <a:latin typeface="TH SarabunPSK" pitchFamily="34" charset="-34"/>
                <a:cs typeface="TH SarabunPSK" pitchFamily="34" charset="-34"/>
              </a:rPr>
              <a:t>PEA			 	     Oct, 2015			                  </a:t>
            </a:r>
            <a:fld id="{0730A57E-A70A-42A1-8201-C353BAF66D1A}" type="slidenum">
              <a:rPr lang="en-US" sz="2400" smtClean="0">
                <a:solidFill>
                  <a:srgbClr val="FFFFFF"/>
                </a:solidFill>
                <a:latin typeface="TH SarabunPSK" pitchFamily="34" charset="-34"/>
                <a:cs typeface="TH SarabunPSK" pitchFamily="34" charset="-34"/>
              </a:rPr>
              <a:pPr eaLnBrk="0" fontAlgn="base" hangingPunct="0">
                <a:spcBef>
                  <a:spcPct val="50000"/>
                </a:spcBef>
                <a:spcAft>
                  <a:spcPct val="0"/>
                </a:spcAft>
                <a:defRPr/>
              </a:pPr>
              <a:t>‹#›</a:t>
            </a:fld>
            <a:endParaRPr lang="th-TH" sz="240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11353208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ชื่อเรื่องและเนื้อหา">
    <p:spTree>
      <p:nvGrpSpPr>
        <p:cNvPr id="1" name=""/>
        <p:cNvGrpSpPr/>
        <p:nvPr/>
      </p:nvGrpSpPr>
      <p:grpSpPr>
        <a:xfrm>
          <a:off x="0" y="0"/>
          <a:ext cx="0" cy="0"/>
          <a:chOff x="0" y="0"/>
          <a:chExt cx="0" cy="0"/>
        </a:xfrm>
      </p:grpSpPr>
      <p:sp>
        <p:nvSpPr>
          <p:cNvPr id="3" name="ตัวยึดเนื้อหา 2"/>
          <p:cNvSpPr>
            <a:spLocks noGrp="1"/>
          </p:cNvSpPr>
          <p:nvPr>
            <p:ph idx="1"/>
          </p:nvPr>
        </p:nvSpPr>
        <p:spPr>
          <a:xfrm>
            <a:off x="533400" y="1524000"/>
            <a:ext cx="8229600" cy="4800600"/>
          </a:xfrm>
          <a:prstGeom prst="rect">
            <a:avLst/>
          </a:prstGeom>
        </p:spPr>
        <p:txBody>
          <a:bodyPr/>
          <a:lstStyle>
            <a:lvl1pPr>
              <a:defRPr sz="3600" b="1">
                <a:solidFill>
                  <a:schemeClr val="accent2">
                    <a:lumMod val="75000"/>
                  </a:schemeClr>
                </a:solidFill>
                <a:latin typeface="Times New Roman" pitchFamily="18" charset="0"/>
                <a:cs typeface="Times New Roman" pitchFamily="18" charset="0"/>
              </a:defRPr>
            </a:lvl1pPr>
            <a:lvl2pPr>
              <a:defRPr sz="3200" b="1">
                <a:solidFill>
                  <a:schemeClr val="accent2">
                    <a:lumMod val="75000"/>
                  </a:schemeClr>
                </a:solidFill>
                <a:latin typeface="Times New Roman" pitchFamily="18" charset="0"/>
                <a:cs typeface="Times New Roman" pitchFamily="18" charset="0"/>
              </a:defRPr>
            </a:lvl2pPr>
            <a:lvl3pPr>
              <a:defRPr sz="2800" b="1">
                <a:solidFill>
                  <a:schemeClr val="accent2">
                    <a:lumMod val="75000"/>
                  </a:schemeClr>
                </a:solidFill>
                <a:latin typeface="Times New Roman" pitchFamily="18" charset="0"/>
                <a:cs typeface="Times New Roman" pitchFamily="18" charset="0"/>
              </a:defRPr>
            </a:lvl3pPr>
            <a:lvl4pPr>
              <a:defRPr sz="2400" b="1">
                <a:solidFill>
                  <a:schemeClr val="accent2">
                    <a:lumMod val="75000"/>
                  </a:schemeClr>
                </a:solidFill>
                <a:latin typeface="Times New Roman" pitchFamily="18" charset="0"/>
                <a:cs typeface="Times New Roman" pitchFamily="18" charset="0"/>
              </a:defRPr>
            </a:lvl4pPr>
            <a:lvl5pPr>
              <a:defRPr sz="2400" b="1">
                <a:solidFill>
                  <a:schemeClr val="accent2">
                    <a:lumMod val="75000"/>
                  </a:schemeClr>
                </a:solidFill>
                <a:latin typeface="Times New Roman" pitchFamily="18" charset="0"/>
                <a:cs typeface="Times New Roman"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th-TH" dirty="0"/>
          </a:p>
        </p:txBody>
      </p:sp>
      <p:sp>
        <p:nvSpPr>
          <p:cNvPr id="7" name="ชื่อเรื่อง 1"/>
          <p:cNvSpPr>
            <a:spLocks noGrp="1"/>
          </p:cNvSpPr>
          <p:nvPr>
            <p:ph type="title"/>
          </p:nvPr>
        </p:nvSpPr>
        <p:spPr>
          <a:xfrm>
            <a:off x="1676400" y="228600"/>
            <a:ext cx="7467600" cy="762000"/>
          </a:xfrm>
          <a:prstGeom prst="rect">
            <a:avLst/>
          </a:prstGeom>
        </p:spPr>
        <p:txBody>
          <a:bodyPr anchor="ctr" anchorCtr="0"/>
          <a:lstStyle>
            <a:lvl1pPr>
              <a:defRPr sz="4000" b="1">
                <a:solidFill>
                  <a:schemeClr val="bg1"/>
                </a:solidFill>
                <a:latin typeface="Times New Roman" pitchFamily="18" charset="0"/>
                <a:cs typeface="Times New Roman" pitchFamily="18" charset="0"/>
              </a:defRPr>
            </a:lvl1pPr>
          </a:lstStyle>
          <a:p>
            <a:r>
              <a:rPr lang="en-US" dirty="0" smtClean="0"/>
              <a:t>Click to edit Master title style</a:t>
            </a:r>
            <a:endParaRPr lang="th-TH" dirty="0"/>
          </a:p>
        </p:txBody>
      </p:sp>
    </p:spTree>
    <p:extLst>
      <p:ext uri="{BB962C8B-B14F-4D97-AF65-F5344CB8AC3E}">
        <p14:creationId xmlns:p14="http://schemas.microsoft.com/office/powerpoint/2010/main" val="4533271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เนื้อหา 2 ส่วน">
    <p:spTree>
      <p:nvGrpSpPr>
        <p:cNvPr id="1" name=""/>
        <p:cNvGrpSpPr/>
        <p:nvPr/>
      </p:nvGrpSpPr>
      <p:grpSpPr>
        <a:xfrm>
          <a:off x="0" y="0"/>
          <a:ext cx="0" cy="0"/>
          <a:chOff x="0" y="0"/>
          <a:chExt cx="0" cy="0"/>
        </a:xfrm>
      </p:grpSpPr>
      <p:sp>
        <p:nvSpPr>
          <p:cNvPr id="8" name="ตัวยึดเนื้อหา 2"/>
          <p:cNvSpPr>
            <a:spLocks noGrp="1"/>
          </p:cNvSpPr>
          <p:nvPr>
            <p:ph idx="1"/>
          </p:nvPr>
        </p:nvSpPr>
        <p:spPr>
          <a:xfrm>
            <a:off x="533400" y="1524000"/>
            <a:ext cx="3886200" cy="4800600"/>
          </a:xfrm>
          <a:prstGeom prst="rect">
            <a:avLst/>
          </a:prstGeom>
        </p:spPr>
        <p:txBody>
          <a:bodyPr/>
          <a:lstStyle>
            <a:lvl1pPr>
              <a:defRPr sz="3200" b="0">
                <a:solidFill>
                  <a:schemeClr val="accent2">
                    <a:lumMod val="75000"/>
                  </a:schemeClr>
                </a:solidFill>
                <a:latin typeface="Times New Roman" pitchFamily="18" charset="0"/>
                <a:cs typeface="Times New Roman" pitchFamily="18" charset="0"/>
              </a:defRPr>
            </a:lvl1pPr>
            <a:lvl2pPr>
              <a:defRPr sz="2800" b="0">
                <a:solidFill>
                  <a:schemeClr val="accent2">
                    <a:lumMod val="75000"/>
                  </a:schemeClr>
                </a:solidFill>
                <a:latin typeface="Times New Roman" pitchFamily="18" charset="0"/>
                <a:cs typeface="Times New Roman" pitchFamily="18" charset="0"/>
              </a:defRPr>
            </a:lvl2pPr>
            <a:lvl3pPr>
              <a:defRPr sz="2400" b="0">
                <a:solidFill>
                  <a:schemeClr val="accent2">
                    <a:lumMod val="75000"/>
                  </a:schemeClr>
                </a:solidFill>
                <a:latin typeface="Times New Roman" pitchFamily="18" charset="0"/>
                <a:cs typeface="Times New Roman" pitchFamily="18" charset="0"/>
              </a:defRPr>
            </a:lvl3pPr>
            <a:lvl4pPr>
              <a:defRPr sz="2000" b="0">
                <a:solidFill>
                  <a:schemeClr val="accent2">
                    <a:lumMod val="75000"/>
                  </a:schemeClr>
                </a:solidFill>
                <a:latin typeface="Times New Roman" pitchFamily="18" charset="0"/>
                <a:cs typeface="Times New Roman" pitchFamily="18" charset="0"/>
              </a:defRPr>
            </a:lvl4pPr>
            <a:lvl5pPr>
              <a:defRPr sz="2000" b="0">
                <a:solidFill>
                  <a:schemeClr val="accent2">
                    <a:lumMod val="75000"/>
                  </a:schemeClr>
                </a:solidFill>
                <a:latin typeface="Times New Roman" pitchFamily="18" charset="0"/>
                <a:cs typeface="Times New Roman"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th-TH" dirty="0"/>
          </a:p>
        </p:txBody>
      </p:sp>
      <p:sp>
        <p:nvSpPr>
          <p:cNvPr id="9" name="ตัวยึดเนื้อหา 2"/>
          <p:cNvSpPr>
            <a:spLocks noGrp="1"/>
          </p:cNvSpPr>
          <p:nvPr>
            <p:ph idx="12"/>
          </p:nvPr>
        </p:nvSpPr>
        <p:spPr>
          <a:xfrm>
            <a:off x="4953000" y="1600200"/>
            <a:ext cx="3886200" cy="4800600"/>
          </a:xfrm>
          <a:prstGeom prst="rect">
            <a:avLst/>
          </a:prstGeom>
        </p:spPr>
        <p:txBody>
          <a:bodyPr/>
          <a:lstStyle>
            <a:lvl1pPr>
              <a:defRPr sz="3200" b="0">
                <a:solidFill>
                  <a:schemeClr val="accent2">
                    <a:lumMod val="75000"/>
                  </a:schemeClr>
                </a:solidFill>
                <a:latin typeface="Times New Roman" pitchFamily="18" charset="0"/>
                <a:cs typeface="Times New Roman" pitchFamily="18" charset="0"/>
              </a:defRPr>
            </a:lvl1pPr>
            <a:lvl2pPr>
              <a:defRPr sz="2800" b="0">
                <a:solidFill>
                  <a:schemeClr val="accent2">
                    <a:lumMod val="75000"/>
                  </a:schemeClr>
                </a:solidFill>
                <a:latin typeface="Times New Roman" pitchFamily="18" charset="0"/>
                <a:cs typeface="Times New Roman" pitchFamily="18" charset="0"/>
              </a:defRPr>
            </a:lvl2pPr>
            <a:lvl3pPr>
              <a:defRPr sz="2400" b="0">
                <a:solidFill>
                  <a:schemeClr val="accent2">
                    <a:lumMod val="75000"/>
                  </a:schemeClr>
                </a:solidFill>
                <a:latin typeface="Times New Roman" pitchFamily="18" charset="0"/>
                <a:cs typeface="Times New Roman" pitchFamily="18" charset="0"/>
              </a:defRPr>
            </a:lvl3pPr>
            <a:lvl4pPr>
              <a:defRPr sz="2000" b="0">
                <a:solidFill>
                  <a:schemeClr val="accent2">
                    <a:lumMod val="75000"/>
                  </a:schemeClr>
                </a:solidFill>
                <a:latin typeface="Times New Roman" pitchFamily="18" charset="0"/>
                <a:cs typeface="Times New Roman" pitchFamily="18" charset="0"/>
              </a:defRPr>
            </a:lvl4pPr>
            <a:lvl5pPr>
              <a:defRPr sz="2000" b="0">
                <a:solidFill>
                  <a:schemeClr val="accent2">
                    <a:lumMod val="75000"/>
                  </a:schemeClr>
                </a:solidFill>
                <a:latin typeface="Times New Roman" pitchFamily="18" charset="0"/>
                <a:cs typeface="Times New Roman"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th-TH" dirty="0"/>
          </a:p>
        </p:txBody>
      </p:sp>
      <p:sp>
        <p:nvSpPr>
          <p:cNvPr id="12" name="ชื่อเรื่อง 1"/>
          <p:cNvSpPr>
            <a:spLocks noGrp="1"/>
          </p:cNvSpPr>
          <p:nvPr>
            <p:ph type="title"/>
          </p:nvPr>
        </p:nvSpPr>
        <p:spPr>
          <a:xfrm>
            <a:off x="1676400" y="228600"/>
            <a:ext cx="7467600" cy="762000"/>
          </a:xfrm>
          <a:prstGeom prst="rect">
            <a:avLst/>
          </a:prstGeom>
        </p:spPr>
        <p:txBody>
          <a:bodyPr anchor="ctr" anchorCtr="0"/>
          <a:lstStyle>
            <a:lvl1pPr>
              <a:defRPr sz="4000" b="1">
                <a:solidFill>
                  <a:schemeClr val="bg1"/>
                </a:solidFill>
                <a:latin typeface="Times New Roman" pitchFamily="18" charset="0"/>
                <a:cs typeface="Times New Roman" pitchFamily="18" charset="0"/>
              </a:defRPr>
            </a:lvl1pPr>
          </a:lstStyle>
          <a:p>
            <a:r>
              <a:rPr lang="en-US" dirty="0" smtClean="0"/>
              <a:t>Click to edit Master title style</a:t>
            </a:r>
            <a:endParaRPr lang="th-TH" dirty="0"/>
          </a:p>
        </p:txBody>
      </p:sp>
    </p:spTree>
    <p:extLst>
      <p:ext uri="{BB962C8B-B14F-4D97-AF65-F5344CB8AC3E}">
        <p14:creationId xmlns:p14="http://schemas.microsoft.com/office/powerpoint/2010/main" val="32498344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เฉพาะชื่อเรื่อง">
    <p:spTree>
      <p:nvGrpSpPr>
        <p:cNvPr id="1" name=""/>
        <p:cNvGrpSpPr/>
        <p:nvPr/>
      </p:nvGrpSpPr>
      <p:grpSpPr>
        <a:xfrm>
          <a:off x="0" y="0"/>
          <a:ext cx="0" cy="0"/>
          <a:chOff x="0" y="0"/>
          <a:chExt cx="0" cy="0"/>
        </a:xfrm>
      </p:grpSpPr>
      <p:sp>
        <p:nvSpPr>
          <p:cNvPr id="8" name="ชื่อเรื่อง 1"/>
          <p:cNvSpPr>
            <a:spLocks noGrp="1"/>
          </p:cNvSpPr>
          <p:nvPr>
            <p:ph type="title"/>
          </p:nvPr>
        </p:nvSpPr>
        <p:spPr>
          <a:xfrm>
            <a:off x="1676400" y="228600"/>
            <a:ext cx="7467600" cy="762000"/>
          </a:xfrm>
          <a:prstGeom prst="rect">
            <a:avLst/>
          </a:prstGeom>
        </p:spPr>
        <p:txBody>
          <a:bodyPr anchor="ctr" anchorCtr="0"/>
          <a:lstStyle>
            <a:lvl1pPr>
              <a:defRPr sz="4000" b="1">
                <a:solidFill>
                  <a:schemeClr val="bg1"/>
                </a:solidFill>
                <a:latin typeface="Times New Roman" pitchFamily="18" charset="0"/>
                <a:cs typeface="Times New Roman" pitchFamily="18" charset="0"/>
              </a:defRPr>
            </a:lvl1pPr>
          </a:lstStyle>
          <a:p>
            <a:r>
              <a:rPr lang="en-US" dirty="0" smtClean="0"/>
              <a:t>Click to edit Master title style</a:t>
            </a:r>
            <a:endParaRPr lang="th-TH" dirty="0"/>
          </a:p>
        </p:txBody>
      </p:sp>
    </p:spTree>
    <p:extLst>
      <p:ext uri="{BB962C8B-B14F-4D97-AF65-F5344CB8AC3E}">
        <p14:creationId xmlns:p14="http://schemas.microsoft.com/office/powerpoint/2010/main" val="7884457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6820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ชื่อเรื่องและเนื้อหา">
    <p:spTree>
      <p:nvGrpSpPr>
        <p:cNvPr id="1" name=""/>
        <p:cNvGrpSpPr/>
        <p:nvPr/>
      </p:nvGrpSpPr>
      <p:grpSpPr>
        <a:xfrm>
          <a:off x="0" y="0"/>
          <a:ext cx="0" cy="0"/>
          <a:chOff x="0" y="0"/>
          <a:chExt cx="0" cy="0"/>
        </a:xfrm>
      </p:grpSpPr>
      <p:sp>
        <p:nvSpPr>
          <p:cNvPr id="3" name="ตัวยึดเนื้อหา 2"/>
          <p:cNvSpPr>
            <a:spLocks noGrp="1"/>
          </p:cNvSpPr>
          <p:nvPr>
            <p:ph idx="1"/>
          </p:nvPr>
        </p:nvSpPr>
        <p:spPr>
          <a:xfrm>
            <a:off x="533400" y="1524000"/>
            <a:ext cx="8229600" cy="4800600"/>
          </a:xfrm>
          <a:prstGeom prst="rect">
            <a:avLst/>
          </a:prstGeom>
        </p:spPr>
        <p:txBody>
          <a:bodyPr/>
          <a:lstStyle>
            <a:lvl1pPr>
              <a:defRPr sz="4000" b="1">
                <a:solidFill>
                  <a:schemeClr val="accent2">
                    <a:lumMod val="75000"/>
                  </a:schemeClr>
                </a:solidFill>
                <a:latin typeface="TH SarabunPSK" pitchFamily="34" charset="-34"/>
                <a:cs typeface="TH SarabunPSK" pitchFamily="34" charset="-34"/>
              </a:defRPr>
            </a:lvl1pPr>
            <a:lvl2pPr>
              <a:defRPr sz="3600" b="1">
                <a:solidFill>
                  <a:schemeClr val="accent2">
                    <a:lumMod val="75000"/>
                  </a:schemeClr>
                </a:solidFill>
                <a:latin typeface="TH SarabunPSK" pitchFamily="34" charset="-34"/>
                <a:cs typeface="TH SarabunPSK" pitchFamily="34" charset="-34"/>
              </a:defRPr>
            </a:lvl2pPr>
            <a:lvl3pPr>
              <a:defRPr sz="3200" b="1">
                <a:solidFill>
                  <a:schemeClr val="accent2">
                    <a:lumMod val="75000"/>
                  </a:schemeClr>
                </a:solidFill>
                <a:latin typeface="TH SarabunPSK" pitchFamily="34" charset="-34"/>
                <a:cs typeface="TH SarabunPSK" pitchFamily="34" charset="-34"/>
              </a:defRPr>
            </a:lvl3pPr>
            <a:lvl4pPr>
              <a:defRPr sz="2800" b="1">
                <a:solidFill>
                  <a:schemeClr val="accent2">
                    <a:lumMod val="75000"/>
                  </a:schemeClr>
                </a:solidFill>
                <a:latin typeface="TH SarabunPSK" pitchFamily="34" charset="-34"/>
                <a:cs typeface="TH SarabunPSK" pitchFamily="34" charset="-34"/>
              </a:defRPr>
            </a:lvl4pPr>
            <a:lvl5pPr>
              <a:defRPr sz="2800" b="1">
                <a:solidFill>
                  <a:schemeClr val="accent2">
                    <a:lumMod val="75000"/>
                  </a:schemeClr>
                </a:solidFill>
                <a:latin typeface="TH SarabunPSK" pitchFamily="34" charset="-34"/>
                <a:cs typeface="TH SarabunPSK" pitchFamily="34" charset="-34"/>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th-TH" dirty="0"/>
          </a:p>
        </p:txBody>
      </p:sp>
    </p:spTree>
    <p:extLst>
      <p:ext uri="{BB962C8B-B14F-4D97-AF65-F5344CB8AC3E}">
        <p14:creationId xmlns:p14="http://schemas.microsoft.com/office/powerpoint/2010/main" val="9102701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640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latinLnBrk="1">
              <a:defRPr/>
            </a:lvl1pPr>
          </a:lstStyle>
          <a:p>
            <a:pPr>
              <a:defRPr/>
            </a:pPr>
            <a:r>
              <a:rPr lang="en-US"/>
              <a:t>“Power Quality Expert Course 2551”</a:t>
            </a:r>
            <a:endParaRPr lang="th-TH"/>
          </a:p>
        </p:txBody>
      </p:sp>
      <p:sp>
        <p:nvSpPr>
          <p:cNvPr id="3" name="Rectangle 6"/>
          <p:cNvSpPr>
            <a:spLocks noGrp="1" noChangeArrowheads="1"/>
          </p:cNvSpPr>
          <p:nvPr>
            <p:ph type="sldNum" sz="quarter" idx="11"/>
          </p:nvPr>
        </p:nvSpPr>
        <p:spPr/>
        <p:txBody>
          <a:bodyPr/>
          <a:lstStyle>
            <a:lvl1pPr latinLnBrk="1">
              <a:defRPr/>
            </a:lvl1pPr>
          </a:lstStyle>
          <a:p>
            <a:pPr>
              <a:defRPr/>
            </a:pPr>
            <a:fld id="{74FFF2BF-4940-4853-8F0F-B98C19E77E84}" type="slidenum">
              <a:rPr lang="en-US"/>
              <a:pPr>
                <a:defRPr/>
              </a:pPr>
              <a:t>‹#›</a:t>
            </a:fld>
            <a:endParaRPr lang="en-US" dirty="0"/>
          </a:p>
        </p:txBody>
      </p:sp>
    </p:spTree>
    <p:extLst>
      <p:ext uri="{BB962C8B-B14F-4D97-AF65-F5344CB8AC3E}">
        <p14:creationId xmlns:p14="http://schemas.microsoft.com/office/powerpoint/2010/main" val="2592708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h-TH"/>
          </a:p>
        </p:txBody>
      </p:sp>
      <p:sp>
        <p:nvSpPr>
          <p:cNvPr id="3" name="ตัวยึดเนื้อหา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ตัวยึดข้อความ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p:txBody>
          <a:bodyPr/>
          <a:lstStyle>
            <a:lvl1pPr latinLnBrk="1">
              <a:defRPr/>
            </a:lvl1pPr>
          </a:lstStyle>
          <a:p>
            <a:pPr>
              <a:defRPr/>
            </a:pPr>
            <a:r>
              <a:rPr lang="en-US"/>
              <a:t>“Power Quality Expert Course 2551”</a:t>
            </a:r>
            <a:endParaRPr lang="th-TH"/>
          </a:p>
        </p:txBody>
      </p:sp>
      <p:sp>
        <p:nvSpPr>
          <p:cNvPr id="6" name="Rectangle 6"/>
          <p:cNvSpPr>
            <a:spLocks noGrp="1" noChangeArrowheads="1"/>
          </p:cNvSpPr>
          <p:nvPr>
            <p:ph type="sldNum" sz="quarter" idx="11"/>
          </p:nvPr>
        </p:nvSpPr>
        <p:spPr/>
        <p:txBody>
          <a:bodyPr/>
          <a:lstStyle>
            <a:lvl1pPr latinLnBrk="1">
              <a:defRPr/>
            </a:lvl1pPr>
          </a:lstStyle>
          <a:p>
            <a:pPr>
              <a:defRPr/>
            </a:pPr>
            <a:fld id="{3F12AC49-B6EA-425C-854D-A270F72EECDB}" type="slidenum">
              <a:rPr lang="en-US"/>
              <a:pPr>
                <a:defRPr/>
              </a:pPr>
              <a:t>‹#›</a:t>
            </a:fld>
            <a:endParaRPr lang="en-US" dirty="0"/>
          </a:p>
        </p:txBody>
      </p:sp>
    </p:spTree>
    <p:extLst>
      <p:ext uri="{BB962C8B-B14F-4D97-AF65-F5344CB8AC3E}">
        <p14:creationId xmlns:p14="http://schemas.microsoft.com/office/powerpoint/2010/main" val="1066250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h-TH"/>
          </a:p>
        </p:txBody>
      </p:sp>
      <p:sp>
        <p:nvSpPr>
          <p:cNvPr id="3" name="ตัวยึดรูปภาพ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th-TH" noProof="0"/>
          </a:p>
        </p:txBody>
      </p:sp>
      <p:sp>
        <p:nvSpPr>
          <p:cNvPr id="4" name="ตัวยึดข้อความ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p:txBody>
          <a:bodyPr/>
          <a:lstStyle>
            <a:lvl1pPr latinLnBrk="1">
              <a:defRPr/>
            </a:lvl1pPr>
          </a:lstStyle>
          <a:p>
            <a:pPr>
              <a:defRPr/>
            </a:pPr>
            <a:r>
              <a:rPr lang="en-US"/>
              <a:t>“Power Quality Expert Course 2551”</a:t>
            </a:r>
            <a:endParaRPr lang="th-TH"/>
          </a:p>
        </p:txBody>
      </p:sp>
      <p:sp>
        <p:nvSpPr>
          <p:cNvPr id="6" name="Rectangle 6"/>
          <p:cNvSpPr>
            <a:spLocks noGrp="1" noChangeArrowheads="1"/>
          </p:cNvSpPr>
          <p:nvPr>
            <p:ph type="sldNum" sz="quarter" idx="11"/>
          </p:nvPr>
        </p:nvSpPr>
        <p:spPr/>
        <p:txBody>
          <a:bodyPr/>
          <a:lstStyle>
            <a:lvl1pPr latinLnBrk="1">
              <a:defRPr/>
            </a:lvl1pPr>
          </a:lstStyle>
          <a:p>
            <a:pPr>
              <a:defRPr/>
            </a:pPr>
            <a:fld id="{BA06009D-32B3-43F9-95A4-528DAB0DF856}" type="slidenum">
              <a:rPr lang="en-US"/>
              <a:pPr>
                <a:defRPr/>
              </a:pPr>
              <a:t>‹#›</a:t>
            </a:fld>
            <a:endParaRPr lang="en-US" dirty="0"/>
          </a:p>
        </p:txBody>
      </p:sp>
    </p:spTree>
    <p:extLst>
      <p:ext uri="{BB962C8B-B14F-4D97-AF65-F5344CB8AC3E}">
        <p14:creationId xmlns:p14="http://schemas.microsoft.com/office/powerpoint/2010/main" val="2641274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smtClean="0"/>
              <a:t>Click to edit Master title style</a:t>
            </a:r>
            <a:endParaRPr lang="th-TH"/>
          </a:p>
        </p:txBody>
      </p:sp>
      <p:sp>
        <p:nvSpPr>
          <p:cNvPr id="3" name="ตัวยึดข้อความแนวตั้ง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5"/>
          <p:cNvSpPr>
            <a:spLocks noGrp="1" noChangeArrowheads="1"/>
          </p:cNvSpPr>
          <p:nvPr>
            <p:ph type="ftr" sz="quarter" idx="10"/>
          </p:nvPr>
        </p:nvSpPr>
        <p:spPr/>
        <p:txBody>
          <a:bodyPr/>
          <a:lstStyle>
            <a:lvl1pPr latinLnBrk="1">
              <a:defRPr/>
            </a:lvl1pPr>
          </a:lstStyle>
          <a:p>
            <a:pPr>
              <a:defRPr/>
            </a:pPr>
            <a:r>
              <a:rPr lang="en-US"/>
              <a:t>“Power Quality Expert Course 2551”</a:t>
            </a:r>
            <a:endParaRPr lang="th-TH"/>
          </a:p>
        </p:txBody>
      </p:sp>
      <p:sp>
        <p:nvSpPr>
          <p:cNvPr id="5" name="Rectangle 6"/>
          <p:cNvSpPr>
            <a:spLocks noGrp="1" noChangeArrowheads="1"/>
          </p:cNvSpPr>
          <p:nvPr>
            <p:ph type="sldNum" sz="quarter" idx="11"/>
          </p:nvPr>
        </p:nvSpPr>
        <p:spPr/>
        <p:txBody>
          <a:bodyPr/>
          <a:lstStyle>
            <a:lvl1pPr latinLnBrk="1">
              <a:defRPr/>
            </a:lvl1pPr>
          </a:lstStyle>
          <a:p>
            <a:pPr>
              <a:defRPr/>
            </a:pPr>
            <a:fld id="{7EC11165-7725-4072-A2EC-C545595F4366}" type="slidenum">
              <a:rPr lang="en-US"/>
              <a:pPr>
                <a:defRPr/>
              </a:pPr>
              <a:t>‹#›</a:t>
            </a:fld>
            <a:endParaRPr lang="en-US" dirty="0"/>
          </a:p>
        </p:txBody>
      </p:sp>
    </p:spTree>
    <p:extLst>
      <p:ext uri="{BB962C8B-B14F-4D97-AF65-F5344CB8AC3E}">
        <p14:creationId xmlns:p14="http://schemas.microsoft.com/office/powerpoint/2010/main" val="892877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5.jpeg"/><Relationship Id="rId2" Type="http://schemas.openxmlformats.org/officeDocument/2006/relationships/slideLayout" Target="../slideLayouts/slideLayout27.xml"/><Relationship Id="rId16" Type="http://schemas.openxmlformats.org/officeDocument/2006/relationships/image" Target="../media/image4.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8.jpe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10" Type="http://schemas.openxmlformats.org/officeDocument/2006/relationships/image" Target="../media/image10.png"/><Relationship Id="rId4" Type="http://schemas.openxmlformats.org/officeDocument/2006/relationships/slideLayout" Target="../slideLayouts/slideLayout55.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818" name="Picture 8" descr="line"/>
          <p:cNvPicPr>
            <a:picLocks noChangeAspect="1" noChangeArrowheads="1"/>
          </p:cNvPicPr>
          <p:nvPr/>
        </p:nvPicPr>
        <p:blipFill>
          <a:blip r:embed="rId15"/>
          <a:srcRect/>
          <a:stretch>
            <a:fillRect/>
          </a:stretch>
        </p:blipFill>
        <p:spPr bwMode="auto">
          <a:xfrm>
            <a:off x="1143000" y="6469063"/>
            <a:ext cx="8001000" cy="388937"/>
          </a:xfrm>
          <a:prstGeom prst="rect">
            <a:avLst/>
          </a:prstGeom>
          <a:noFill/>
          <a:ln w="9525">
            <a:noFill/>
            <a:miter lim="800000"/>
            <a:headEnd/>
            <a:tailEnd/>
          </a:ln>
        </p:spPr>
      </p:pic>
      <p:sp>
        <p:nvSpPr>
          <p:cNvPr id="34819" name="Rectangle 2"/>
          <p:cNvSpPr>
            <a:spLocks noGrp="1" noChangeArrowheads="1"/>
          </p:cNvSpPr>
          <p:nvPr>
            <p:ph type="title"/>
          </p:nvPr>
        </p:nvSpPr>
        <p:spPr bwMode="auto">
          <a:xfrm>
            <a:off x="1400175" y="71438"/>
            <a:ext cx="7315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th-TH" smtClean="0"/>
              <a:t>คลิกเพื่อแก้ไขลักษณะชื่อเรื่องต้นแบบ</a:t>
            </a:r>
            <a:endParaRPr lang="en-US" smtClean="0"/>
          </a:p>
        </p:txBody>
      </p:sp>
      <p:sp>
        <p:nvSpPr>
          <p:cNvPr id="34820" name="Rectangle 3"/>
          <p:cNvSpPr>
            <a:spLocks noGrp="1" noChangeArrowheads="1"/>
          </p:cNvSpPr>
          <p:nvPr>
            <p:ph type="body" idx="1"/>
          </p:nvPr>
        </p:nvSpPr>
        <p:spPr bwMode="auto">
          <a:xfrm>
            <a:off x="828675" y="1785938"/>
            <a:ext cx="7672388" cy="428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en-US" smtClean="0"/>
          </a:p>
        </p:txBody>
      </p:sp>
      <p:sp>
        <p:nvSpPr>
          <p:cNvPr id="1029" name="Rectangle 5"/>
          <p:cNvSpPr>
            <a:spLocks noGrp="1" noChangeArrowheads="1"/>
          </p:cNvSpPr>
          <p:nvPr>
            <p:ph type="ftr" sz="quarter" idx="3"/>
          </p:nvPr>
        </p:nvSpPr>
        <p:spPr bwMode="auto">
          <a:xfrm>
            <a:off x="1116013" y="6524625"/>
            <a:ext cx="6048375" cy="333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fontAlgn="auto" latinLnBrk="0">
              <a:spcBef>
                <a:spcPts val="0"/>
              </a:spcBef>
              <a:spcAft>
                <a:spcPts val="0"/>
              </a:spcAft>
              <a:defRPr sz="2000" i="1">
                <a:solidFill>
                  <a:srgbClr val="FFFFFF"/>
                </a:solidFill>
                <a:latin typeface="+mn-lt"/>
                <a:ea typeface="+mn-ea"/>
                <a:cs typeface="+mn-cs"/>
              </a:defRPr>
            </a:lvl1pPr>
          </a:lstStyle>
          <a:p>
            <a:pPr>
              <a:defRPr/>
            </a:pPr>
            <a:r>
              <a:rPr lang="en-US"/>
              <a:t>“Power Quality Expert Course 2551”</a:t>
            </a:r>
            <a:endParaRPr lang="th-TH"/>
          </a:p>
        </p:txBody>
      </p:sp>
      <p:sp>
        <p:nvSpPr>
          <p:cNvPr id="1030" name="Rectangle 6"/>
          <p:cNvSpPr>
            <a:spLocks noGrp="1" noChangeArrowheads="1"/>
          </p:cNvSpPr>
          <p:nvPr>
            <p:ph type="sldNum" sz="quarter" idx="4"/>
          </p:nvPr>
        </p:nvSpPr>
        <p:spPr bwMode="auto">
          <a:xfrm>
            <a:off x="7239000" y="6524625"/>
            <a:ext cx="1905000" cy="333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fontAlgn="auto" latinLnBrk="0">
              <a:spcBef>
                <a:spcPts val="0"/>
              </a:spcBef>
              <a:spcAft>
                <a:spcPts val="0"/>
              </a:spcAft>
              <a:defRPr sz="2000" i="1">
                <a:solidFill>
                  <a:srgbClr val="FFFFFF"/>
                </a:solidFill>
                <a:latin typeface="+mn-lt"/>
                <a:ea typeface="+mn-ea"/>
                <a:cs typeface="+mn-cs"/>
              </a:defRPr>
            </a:lvl1pPr>
          </a:lstStyle>
          <a:p>
            <a:pPr>
              <a:defRPr/>
            </a:pPr>
            <a:fld id="{21276567-EBE1-43AD-A7E7-E58FF9FEA502}" type="slidenum">
              <a:rPr lang="en-US"/>
              <a:pPr>
                <a:defRPr/>
              </a:pPr>
              <a:t>‹#›</a:t>
            </a:fld>
            <a:endParaRPr lang="en-US" dirty="0"/>
          </a:p>
        </p:txBody>
      </p:sp>
      <p:pic>
        <p:nvPicPr>
          <p:cNvPr id="34823" name="Picture 7" descr="Pea logo(Main)"/>
          <p:cNvPicPr>
            <a:picLocks noChangeAspect="1" noChangeArrowheads="1"/>
          </p:cNvPicPr>
          <p:nvPr/>
        </p:nvPicPr>
        <p:blipFill>
          <a:blip r:embed="rId16"/>
          <a:srcRect/>
          <a:stretch>
            <a:fillRect/>
          </a:stretch>
        </p:blipFill>
        <p:spPr bwMode="auto">
          <a:xfrm>
            <a:off x="73025" y="142875"/>
            <a:ext cx="1141413" cy="962025"/>
          </a:xfrm>
          <a:prstGeom prst="rect">
            <a:avLst/>
          </a:prstGeom>
          <a:noFill/>
          <a:ln w="9525">
            <a:noFill/>
            <a:miter lim="800000"/>
            <a:headEnd/>
            <a:tailEnd/>
          </a:ln>
        </p:spPr>
      </p:pic>
    </p:spTree>
    <p:extLst>
      <p:ext uri="{BB962C8B-B14F-4D97-AF65-F5344CB8AC3E}">
        <p14:creationId xmlns:p14="http://schemas.microsoft.com/office/powerpoint/2010/main" val="2764466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dt="0"/>
  <p:txStyles>
    <p:title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p:titleStyle>
    <p:bodyStyle>
      <a:lvl1pPr marL="342900" indent="-342900" algn="l" rtl="0" eaLnBrk="0" fontAlgn="base" hangingPunct="0">
        <a:spcBef>
          <a:spcPct val="20000"/>
        </a:spcBef>
        <a:spcAft>
          <a:spcPct val="0"/>
        </a:spcAft>
        <a:buChar char="•"/>
        <a:defRPr sz="3600">
          <a:solidFill>
            <a:schemeClr val="tx1"/>
          </a:solidFill>
          <a:latin typeface="Angsana New" pitchFamily="18" charset="-34"/>
          <a:ea typeface="+mn-ea"/>
          <a:cs typeface="Angsana New" pitchFamily="18" charset="-34"/>
        </a:defRPr>
      </a:lvl1pPr>
      <a:lvl2pPr marL="742950" indent="-285750" algn="l" rtl="0" eaLnBrk="0" fontAlgn="base" hangingPunct="0">
        <a:spcBef>
          <a:spcPct val="20000"/>
        </a:spcBef>
        <a:spcAft>
          <a:spcPct val="0"/>
        </a:spcAft>
        <a:buChar char="–"/>
        <a:defRPr sz="3200">
          <a:solidFill>
            <a:schemeClr val="tx1"/>
          </a:solidFill>
          <a:latin typeface="Angsana New" pitchFamily="18" charset="-34"/>
          <a:ea typeface="+mn-ea"/>
          <a:cs typeface="Angsana New" pitchFamily="18" charset="-34"/>
        </a:defRPr>
      </a:lvl2pPr>
      <a:lvl3pPr marL="1143000" indent="-228600" algn="l" rtl="0" eaLnBrk="0" fontAlgn="base" hangingPunct="0">
        <a:spcBef>
          <a:spcPct val="20000"/>
        </a:spcBef>
        <a:spcAft>
          <a:spcPct val="0"/>
        </a:spcAft>
        <a:buChar char="•"/>
        <a:defRPr sz="2800">
          <a:solidFill>
            <a:schemeClr val="tx1"/>
          </a:solidFill>
          <a:latin typeface="Angsana New" pitchFamily="18" charset="-34"/>
          <a:ea typeface="+mn-ea"/>
          <a:cs typeface="Angsana New" pitchFamily="18" charset="-34"/>
        </a:defRPr>
      </a:lvl3pPr>
      <a:lvl4pPr marL="1600200" indent="-228600" algn="l" rtl="0" eaLnBrk="0" fontAlgn="base" hangingPunct="0">
        <a:spcBef>
          <a:spcPct val="20000"/>
        </a:spcBef>
        <a:spcAft>
          <a:spcPct val="0"/>
        </a:spcAft>
        <a:buChar char="–"/>
        <a:defRPr sz="2400">
          <a:solidFill>
            <a:schemeClr val="tx1"/>
          </a:solidFill>
          <a:latin typeface="Angsana New" pitchFamily="18" charset="-34"/>
          <a:ea typeface="+mn-ea"/>
          <a:cs typeface="Angsana New" pitchFamily="18" charset="-34"/>
        </a:defRPr>
      </a:lvl4pPr>
      <a:lvl5pPr marL="2057400" indent="-228600" algn="l" rtl="0" eaLnBrk="0" fontAlgn="base" hangingPunct="0">
        <a:spcBef>
          <a:spcPct val="20000"/>
        </a:spcBef>
        <a:spcAft>
          <a:spcPct val="0"/>
        </a:spcAft>
        <a:buChar char="»"/>
        <a:defRPr sz="2400">
          <a:solidFill>
            <a:schemeClr val="tx1"/>
          </a:solidFill>
          <a:latin typeface="Angsana New" pitchFamily="18" charset="-34"/>
          <a:ea typeface="+mn-ea"/>
          <a:cs typeface="Angsana New" pitchFamily="18" charset="-34"/>
        </a:defRPr>
      </a:lvl5pPr>
      <a:lvl6pPr marL="2514600" indent="-228600" algn="l" rtl="0" eaLnBrk="1" fontAlgn="base" hangingPunct="1">
        <a:spcBef>
          <a:spcPct val="20000"/>
        </a:spcBef>
        <a:spcAft>
          <a:spcPct val="0"/>
        </a:spcAft>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descr="lin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43000" y="6469063"/>
            <a:ext cx="800100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1400175" y="71438"/>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th-TH" smtClean="0"/>
              <a:t>คลิกเพื่อแก้ไขลักษณะชื่อเรื่องต้นแบบ</a:t>
            </a:r>
            <a:endParaRPr lang="en-US" smtClean="0"/>
          </a:p>
        </p:txBody>
      </p:sp>
      <p:sp>
        <p:nvSpPr>
          <p:cNvPr id="1028" name="Rectangle 3"/>
          <p:cNvSpPr>
            <a:spLocks noGrp="1" noChangeArrowheads="1"/>
          </p:cNvSpPr>
          <p:nvPr>
            <p:ph type="body" idx="1"/>
          </p:nvPr>
        </p:nvSpPr>
        <p:spPr bwMode="auto">
          <a:xfrm>
            <a:off x="828675" y="1785938"/>
            <a:ext cx="7672388"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en-US" smtClean="0"/>
          </a:p>
        </p:txBody>
      </p:sp>
      <p:sp>
        <p:nvSpPr>
          <p:cNvPr id="1029" name="Rectangle 5"/>
          <p:cNvSpPr>
            <a:spLocks noGrp="1" noChangeArrowheads="1"/>
          </p:cNvSpPr>
          <p:nvPr>
            <p:ph type="ftr" sz="quarter" idx="3"/>
          </p:nvPr>
        </p:nvSpPr>
        <p:spPr bwMode="auto">
          <a:xfrm>
            <a:off x="1116013" y="6524625"/>
            <a:ext cx="6048375" cy="333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2000" i="1">
                <a:solidFill>
                  <a:schemeClr val="bg1"/>
                </a:solidFill>
                <a:latin typeface="+mn-lt"/>
                <a:cs typeface="+mn-cs"/>
              </a:defRPr>
            </a:lvl1pPr>
          </a:lstStyle>
          <a:p>
            <a:pPr>
              <a:defRPr/>
            </a:pPr>
            <a:r>
              <a:rPr lang="en-US">
                <a:solidFill>
                  <a:srgbClr val="FFFFFF"/>
                </a:solidFill>
              </a:rPr>
              <a:t>“Power Quality Expert Course 2551”</a:t>
            </a:r>
            <a:endParaRPr lang="th-TH">
              <a:solidFill>
                <a:srgbClr val="FFFFFF"/>
              </a:solidFill>
            </a:endParaRPr>
          </a:p>
        </p:txBody>
      </p:sp>
      <p:sp>
        <p:nvSpPr>
          <p:cNvPr id="1030" name="Rectangle 6"/>
          <p:cNvSpPr>
            <a:spLocks noGrp="1" noChangeArrowheads="1"/>
          </p:cNvSpPr>
          <p:nvPr>
            <p:ph type="sldNum" sz="quarter" idx="4"/>
          </p:nvPr>
        </p:nvSpPr>
        <p:spPr bwMode="auto">
          <a:xfrm>
            <a:off x="7239000" y="6524625"/>
            <a:ext cx="1905000" cy="333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2000" i="1">
                <a:solidFill>
                  <a:schemeClr val="bg1"/>
                </a:solidFill>
                <a:latin typeface="+mn-lt"/>
                <a:cs typeface="+mn-cs"/>
              </a:defRPr>
            </a:lvl1pPr>
          </a:lstStyle>
          <a:p>
            <a:pPr>
              <a:defRPr/>
            </a:pPr>
            <a:fld id="{E7369953-0D33-431E-97DB-DB6E2A1C2E6D}" type="slidenum">
              <a:rPr lang="en-US">
                <a:solidFill>
                  <a:srgbClr val="FFFFFF"/>
                </a:solidFill>
              </a:rPr>
              <a:pPr>
                <a:defRPr/>
              </a:pPr>
              <a:t>‹#›</a:t>
            </a:fld>
            <a:endParaRPr lang="en-US" dirty="0">
              <a:solidFill>
                <a:srgbClr val="FFFFFF"/>
              </a:solidFill>
            </a:endParaRPr>
          </a:p>
        </p:txBody>
      </p:sp>
      <p:pic>
        <p:nvPicPr>
          <p:cNvPr id="1031" name="Picture 7" descr="Pea logo(Mai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025" y="142875"/>
            <a:ext cx="1141413"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572762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dt="0"/>
  <p:txStyles>
    <p:title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p:titleStyle>
    <p:bodyStyle>
      <a:lvl1pPr marL="342900" indent="-342900" algn="l" rtl="0" eaLnBrk="0" fontAlgn="base" hangingPunct="0">
        <a:spcBef>
          <a:spcPct val="20000"/>
        </a:spcBef>
        <a:spcAft>
          <a:spcPct val="0"/>
        </a:spcAft>
        <a:buChar char="•"/>
        <a:defRPr sz="3600">
          <a:solidFill>
            <a:schemeClr val="tx1"/>
          </a:solidFill>
          <a:latin typeface="Angsana New" pitchFamily="18" charset="-34"/>
          <a:ea typeface="+mn-ea"/>
          <a:cs typeface="Angsana New" pitchFamily="18" charset="-34"/>
        </a:defRPr>
      </a:lvl1pPr>
      <a:lvl2pPr marL="742950" indent="-285750" algn="l" rtl="0" eaLnBrk="0" fontAlgn="base" hangingPunct="0">
        <a:spcBef>
          <a:spcPct val="20000"/>
        </a:spcBef>
        <a:spcAft>
          <a:spcPct val="0"/>
        </a:spcAft>
        <a:buChar char="–"/>
        <a:defRPr sz="3200">
          <a:solidFill>
            <a:schemeClr val="tx1"/>
          </a:solidFill>
          <a:latin typeface="Angsana New" pitchFamily="18" charset="-34"/>
          <a:ea typeface="+mn-ea"/>
          <a:cs typeface="Angsana New" pitchFamily="18" charset="-34"/>
        </a:defRPr>
      </a:lvl2pPr>
      <a:lvl3pPr marL="1143000" indent="-228600" algn="l" rtl="0" eaLnBrk="0" fontAlgn="base" hangingPunct="0">
        <a:spcBef>
          <a:spcPct val="20000"/>
        </a:spcBef>
        <a:spcAft>
          <a:spcPct val="0"/>
        </a:spcAft>
        <a:buChar char="•"/>
        <a:defRPr sz="2800">
          <a:solidFill>
            <a:schemeClr val="tx1"/>
          </a:solidFill>
          <a:latin typeface="Angsana New" pitchFamily="18" charset="-34"/>
          <a:ea typeface="+mn-ea"/>
          <a:cs typeface="Angsana New" pitchFamily="18" charset="-34"/>
        </a:defRPr>
      </a:lvl3pPr>
      <a:lvl4pPr marL="1600200" indent="-228600" algn="l" rtl="0" eaLnBrk="0" fontAlgn="base" hangingPunct="0">
        <a:spcBef>
          <a:spcPct val="20000"/>
        </a:spcBef>
        <a:spcAft>
          <a:spcPct val="0"/>
        </a:spcAft>
        <a:buChar char="–"/>
        <a:defRPr sz="2400">
          <a:solidFill>
            <a:schemeClr val="tx1"/>
          </a:solidFill>
          <a:latin typeface="Angsana New" pitchFamily="18" charset="-34"/>
          <a:ea typeface="+mn-ea"/>
          <a:cs typeface="Angsana New" pitchFamily="18" charset="-34"/>
        </a:defRPr>
      </a:lvl4pPr>
      <a:lvl5pPr marL="2057400" indent="-228600" algn="l" rtl="0" eaLnBrk="0" fontAlgn="base" hangingPunct="0">
        <a:spcBef>
          <a:spcPct val="20000"/>
        </a:spcBef>
        <a:spcAft>
          <a:spcPct val="0"/>
        </a:spcAft>
        <a:buChar char="»"/>
        <a:defRPr sz="2400">
          <a:solidFill>
            <a:schemeClr val="tx1"/>
          </a:solidFill>
          <a:latin typeface="Angsana New" pitchFamily="18" charset="-34"/>
          <a:ea typeface="+mn-ea"/>
          <a:cs typeface="Angsana New" pitchFamily="18" charset="-34"/>
        </a:defRPr>
      </a:lvl5pPr>
      <a:lvl6pPr marL="2514600" indent="-228600" algn="l" rtl="0" eaLnBrk="1" fontAlgn="base" hangingPunct="1">
        <a:spcBef>
          <a:spcPct val="20000"/>
        </a:spcBef>
        <a:spcAft>
          <a:spcPct val="0"/>
        </a:spcAft>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descr="line"/>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143000" y="6469063"/>
            <a:ext cx="800100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1400175" y="71438"/>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th-TH" smtClean="0"/>
              <a:t>คลิกเพื่อแก้ไขลักษณะชื่อเรื่องต้นแบบ</a:t>
            </a:r>
            <a:endParaRPr lang="en-US" smtClean="0"/>
          </a:p>
        </p:txBody>
      </p:sp>
      <p:sp>
        <p:nvSpPr>
          <p:cNvPr id="1028" name="Rectangle 3"/>
          <p:cNvSpPr>
            <a:spLocks noGrp="1" noChangeArrowheads="1"/>
          </p:cNvSpPr>
          <p:nvPr>
            <p:ph type="body" idx="1"/>
          </p:nvPr>
        </p:nvSpPr>
        <p:spPr bwMode="auto">
          <a:xfrm>
            <a:off x="828675" y="1785938"/>
            <a:ext cx="7672388"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h-TH" smtClean="0"/>
              <a:t>คลิกเพื่อแก้ไขลักษณะของข้อความต้นแบบ</a:t>
            </a:r>
          </a:p>
          <a:p>
            <a:pPr lvl="1"/>
            <a:r>
              <a:rPr lang="th-TH" smtClean="0"/>
              <a:t>ระดับที่สอง</a:t>
            </a:r>
          </a:p>
          <a:p>
            <a:pPr lvl="2"/>
            <a:r>
              <a:rPr lang="th-TH" smtClean="0"/>
              <a:t>ระดับที่สาม</a:t>
            </a:r>
          </a:p>
          <a:p>
            <a:pPr lvl="3"/>
            <a:r>
              <a:rPr lang="th-TH" smtClean="0"/>
              <a:t>ระดับที่สี่</a:t>
            </a:r>
          </a:p>
          <a:p>
            <a:pPr lvl="4"/>
            <a:r>
              <a:rPr lang="th-TH" smtClean="0"/>
              <a:t>ระดับที่ห้า</a:t>
            </a:r>
            <a:endParaRPr lang="en-US" smtClean="0"/>
          </a:p>
        </p:txBody>
      </p:sp>
      <p:sp>
        <p:nvSpPr>
          <p:cNvPr id="1029" name="Rectangle 5"/>
          <p:cNvSpPr>
            <a:spLocks noGrp="1" noChangeArrowheads="1"/>
          </p:cNvSpPr>
          <p:nvPr>
            <p:ph type="ftr" sz="quarter" idx="3"/>
          </p:nvPr>
        </p:nvSpPr>
        <p:spPr bwMode="auto">
          <a:xfrm>
            <a:off x="1116013" y="6524625"/>
            <a:ext cx="6048375" cy="333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2000" i="1">
                <a:solidFill>
                  <a:schemeClr val="bg1"/>
                </a:solidFill>
                <a:latin typeface="+mn-lt"/>
                <a:cs typeface="+mn-cs"/>
              </a:defRPr>
            </a:lvl1pPr>
          </a:lstStyle>
          <a:p>
            <a:pPr>
              <a:defRPr/>
            </a:pPr>
            <a:r>
              <a:rPr lang="en-US">
                <a:solidFill>
                  <a:srgbClr val="FFFFFF"/>
                </a:solidFill>
              </a:rPr>
              <a:t>“Power Quality Expert Course 2551”</a:t>
            </a:r>
            <a:endParaRPr lang="th-TH">
              <a:solidFill>
                <a:srgbClr val="FFFFFF"/>
              </a:solidFill>
            </a:endParaRPr>
          </a:p>
        </p:txBody>
      </p:sp>
      <p:sp>
        <p:nvSpPr>
          <p:cNvPr id="1030" name="Rectangle 6"/>
          <p:cNvSpPr>
            <a:spLocks noGrp="1" noChangeArrowheads="1"/>
          </p:cNvSpPr>
          <p:nvPr>
            <p:ph type="sldNum" sz="quarter" idx="4"/>
          </p:nvPr>
        </p:nvSpPr>
        <p:spPr bwMode="auto">
          <a:xfrm>
            <a:off x="7239000" y="6524625"/>
            <a:ext cx="1905000" cy="333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2000" i="1">
                <a:solidFill>
                  <a:schemeClr val="bg1"/>
                </a:solidFill>
                <a:latin typeface="+mn-lt"/>
                <a:cs typeface="+mn-cs"/>
              </a:defRPr>
            </a:lvl1pPr>
          </a:lstStyle>
          <a:p>
            <a:pPr>
              <a:defRPr/>
            </a:pPr>
            <a:fld id="{FCE1C2F5-2437-4D2C-9DFC-61E2AD8B35AE}" type="slidenum">
              <a:rPr lang="en-US">
                <a:solidFill>
                  <a:srgbClr val="FFFFFF"/>
                </a:solidFill>
              </a:rPr>
              <a:pPr>
                <a:defRPr/>
              </a:pPr>
              <a:t>‹#›</a:t>
            </a:fld>
            <a:endParaRPr lang="en-US" dirty="0">
              <a:solidFill>
                <a:srgbClr val="FFFFFF"/>
              </a:solidFill>
            </a:endParaRPr>
          </a:p>
        </p:txBody>
      </p:sp>
      <p:pic>
        <p:nvPicPr>
          <p:cNvPr id="1031" name="Picture 7" descr="Pea logo(Main)"/>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3025" y="142875"/>
            <a:ext cx="1141413"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13253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transition>
    <p:cut/>
  </p:transition>
  <p:hf hdr="0" dt="0"/>
  <p:txStyles>
    <p:title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p:titleStyle>
    <p:bodyStyle>
      <a:lvl1pPr marL="342900" indent="-342900" algn="l" rtl="0" eaLnBrk="0" fontAlgn="base" hangingPunct="0">
        <a:spcBef>
          <a:spcPct val="20000"/>
        </a:spcBef>
        <a:spcAft>
          <a:spcPct val="0"/>
        </a:spcAft>
        <a:buChar char="•"/>
        <a:defRPr sz="3600">
          <a:solidFill>
            <a:schemeClr val="tx1"/>
          </a:solidFill>
          <a:latin typeface="Angsana New" pitchFamily="18" charset="-34"/>
          <a:ea typeface="+mn-ea"/>
          <a:cs typeface="Angsana New" pitchFamily="18" charset="-34"/>
        </a:defRPr>
      </a:lvl1pPr>
      <a:lvl2pPr marL="742950" indent="-285750" algn="l" rtl="0" eaLnBrk="0" fontAlgn="base" hangingPunct="0">
        <a:spcBef>
          <a:spcPct val="20000"/>
        </a:spcBef>
        <a:spcAft>
          <a:spcPct val="0"/>
        </a:spcAft>
        <a:buChar char="–"/>
        <a:defRPr sz="3200">
          <a:solidFill>
            <a:schemeClr val="tx1"/>
          </a:solidFill>
          <a:latin typeface="Angsana New" pitchFamily="18" charset="-34"/>
          <a:ea typeface="+mn-ea"/>
          <a:cs typeface="Angsana New" pitchFamily="18" charset="-34"/>
        </a:defRPr>
      </a:lvl2pPr>
      <a:lvl3pPr marL="1143000" indent="-228600" algn="l" rtl="0" eaLnBrk="0" fontAlgn="base" hangingPunct="0">
        <a:spcBef>
          <a:spcPct val="20000"/>
        </a:spcBef>
        <a:spcAft>
          <a:spcPct val="0"/>
        </a:spcAft>
        <a:buChar char="•"/>
        <a:defRPr sz="2800">
          <a:solidFill>
            <a:schemeClr val="tx1"/>
          </a:solidFill>
          <a:latin typeface="Angsana New" pitchFamily="18" charset="-34"/>
          <a:ea typeface="+mn-ea"/>
          <a:cs typeface="Angsana New" pitchFamily="18" charset="-34"/>
        </a:defRPr>
      </a:lvl3pPr>
      <a:lvl4pPr marL="1600200" indent="-228600" algn="l" rtl="0" eaLnBrk="0" fontAlgn="base" hangingPunct="0">
        <a:spcBef>
          <a:spcPct val="20000"/>
        </a:spcBef>
        <a:spcAft>
          <a:spcPct val="0"/>
        </a:spcAft>
        <a:buChar char="–"/>
        <a:defRPr sz="2400">
          <a:solidFill>
            <a:schemeClr val="tx1"/>
          </a:solidFill>
          <a:latin typeface="Angsana New" pitchFamily="18" charset="-34"/>
          <a:ea typeface="+mn-ea"/>
          <a:cs typeface="Angsana New" pitchFamily="18" charset="-34"/>
        </a:defRPr>
      </a:lvl4pPr>
      <a:lvl5pPr marL="2057400" indent="-228600" algn="l" rtl="0" eaLnBrk="0" fontAlgn="base" hangingPunct="0">
        <a:spcBef>
          <a:spcPct val="20000"/>
        </a:spcBef>
        <a:spcAft>
          <a:spcPct val="0"/>
        </a:spcAft>
        <a:buChar char="»"/>
        <a:defRPr sz="2400">
          <a:solidFill>
            <a:schemeClr val="tx1"/>
          </a:solidFill>
          <a:latin typeface="Angsana New" pitchFamily="18" charset="-34"/>
          <a:ea typeface="+mn-ea"/>
          <a:cs typeface="Angsana New" pitchFamily="18" charset="-34"/>
        </a:defRPr>
      </a:lvl5pPr>
      <a:lvl6pPr marL="2514600" indent="-228600" algn="l" rtl="0" eaLnBrk="1" fontAlgn="base" hangingPunct="1">
        <a:spcBef>
          <a:spcPct val="20000"/>
        </a:spcBef>
        <a:spcAft>
          <a:spcPct val="0"/>
        </a:spcAft>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41" name="Picture 17" descr="IMP007 Impress Background clean"/>
          <p:cNvPicPr>
            <a:picLocks noChangeAspect="1" noChangeArrowheads="1"/>
          </p:cNvPicPr>
          <p:nvPr/>
        </p:nvPicPr>
        <p:blipFill>
          <a:blip r:embed="rId14"/>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1004888" y="188913"/>
            <a:ext cx="7127875" cy="647700"/>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07950" y="908050"/>
            <a:ext cx="8963025" cy="54546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
        <p:nvSpPr>
          <p:cNvPr id="1028" name="Rectangle 4"/>
          <p:cNvSpPr>
            <a:spLocks noGrp="1" noChangeArrowheads="1"/>
          </p:cNvSpPr>
          <p:nvPr>
            <p:ph type="dt" sz="half" idx="2"/>
          </p:nvPr>
        </p:nvSpPr>
        <p:spPr bwMode="auto">
          <a:xfrm>
            <a:off x="107950" y="6454775"/>
            <a:ext cx="1905000" cy="25082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ea typeface="+mn-ea"/>
                <a:cs typeface="+mn-cs"/>
              </a:defRPr>
            </a:lvl1pPr>
          </a:lstStyle>
          <a:p>
            <a:pPr fontAlgn="base">
              <a:spcBef>
                <a:spcPct val="0"/>
              </a:spcBef>
              <a:spcAft>
                <a:spcPct val="0"/>
              </a:spcAft>
            </a:pPr>
            <a:endParaRPr lang="en-US">
              <a:solidFill>
                <a:srgbClr val="000000"/>
              </a:solidFill>
              <a:latin typeface="Times New Roman" pitchFamily="18" charset="0"/>
            </a:endParaRPr>
          </a:p>
        </p:txBody>
      </p:sp>
      <p:sp>
        <p:nvSpPr>
          <p:cNvPr id="1029" name="Rectangle 5"/>
          <p:cNvSpPr>
            <a:spLocks noGrp="1" noChangeArrowheads="1"/>
          </p:cNvSpPr>
          <p:nvPr>
            <p:ph type="ftr" sz="quarter" idx="3"/>
          </p:nvPr>
        </p:nvSpPr>
        <p:spPr bwMode="auto">
          <a:xfrm>
            <a:off x="2174875" y="6454775"/>
            <a:ext cx="4829175" cy="25082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ea typeface="Arial Unicode MS" pitchFamily="34" charset="-128"/>
                <a:cs typeface="Arial Unicode MS" pitchFamily="34" charset="-128"/>
              </a:defRPr>
            </a:lvl1pPr>
          </a:lstStyle>
          <a:p>
            <a:pPr fontAlgn="base">
              <a:spcBef>
                <a:spcPct val="0"/>
              </a:spcBef>
              <a:spcAft>
                <a:spcPct val="0"/>
              </a:spcAft>
            </a:pPr>
            <a:endParaRPr lang="en-US">
              <a:solidFill>
                <a:srgbClr val="000000"/>
              </a:solidFill>
              <a:latin typeface="Times New Roman" pitchFamily="18" charset="0"/>
            </a:endParaRPr>
          </a:p>
        </p:txBody>
      </p:sp>
      <p:sp>
        <p:nvSpPr>
          <p:cNvPr id="1030" name="Rectangle 6"/>
          <p:cNvSpPr>
            <a:spLocks noGrp="1" noChangeArrowheads="1"/>
          </p:cNvSpPr>
          <p:nvPr>
            <p:ph type="sldNum" sz="quarter" idx="4"/>
          </p:nvPr>
        </p:nvSpPr>
        <p:spPr bwMode="auto">
          <a:xfrm>
            <a:off x="7165975" y="6454775"/>
            <a:ext cx="1905000" cy="25082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ea typeface="Arial Unicode MS" pitchFamily="34" charset="-128"/>
                <a:cs typeface="Arial Unicode MS" pitchFamily="34" charset="-128"/>
              </a:defRPr>
            </a:lvl1pPr>
          </a:lstStyle>
          <a:p>
            <a:pPr fontAlgn="base">
              <a:spcBef>
                <a:spcPct val="0"/>
              </a:spcBef>
              <a:spcAft>
                <a:spcPct val="0"/>
              </a:spcAft>
            </a:pPr>
            <a:fld id="{827961C5-5550-4D8E-8B7C-693838930498}" type="slidenum">
              <a:rPr lang="en-US" smtClean="0">
                <a:solidFill>
                  <a:srgbClr val="000000"/>
                </a:solidFill>
                <a:latin typeface="Times New Roman" pitchFamily="18" charset="0"/>
              </a:rPr>
              <a:pPr fontAlgn="base">
                <a:spcBef>
                  <a:spcPct val="0"/>
                </a:spcBef>
                <a:spcAft>
                  <a:spcPct val="0"/>
                </a:spcAft>
              </a:pPr>
              <a:t>‹#›</a:t>
            </a:fld>
            <a:endParaRPr lang="en-US">
              <a:solidFill>
                <a:srgbClr val="000000"/>
              </a:solidFill>
              <a:latin typeface="Times New Roman" pitchFamily="18" charset="0"/>
            </a:endParaRPr>
          </a:p>
        </p:txBody>
      </p:sp>
    </p:spTree>
    <p:extLst>
      <p:ext uri="{BB962C8B-B14F-4D97-AF65-F5344CB8AC3E}">
        <p14:creationId xmlns:p14="http://schemas.microsoft.com/office/powerpoint/2010/main" val="179154762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4000"/>
                                  </p:iterate>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Lst>
  </p:timing>
  <p:hf hdr="0" ftr="0" dt="0"/>
  <p:txStyles>
    <p:titleStyle>
      <a:lvl1pPr algn="l" rtl="0" eaLnBrk="1" fontAlgn="base" hangingPunct="1">
        <a:spcBef>
          <a:spcPct val="0"/>
        </a:spcBef>
        <a:spcAft>
          <a:spcPct val="0"/>
        </a:spcAft>
        <a:defRPr sz="2400">
          <a:solidFill>
            <a:schemeClr val="bg1"/>
          </a:solidFill>
          <a:latin typeface="+mj-lt"/>
          <a:ea typeface="+mj-ea"/>
          <a:cs typeface="+mj-cs"/>
        </a:defRPr>
      </a:lvl1pPr>
      <a:lvl2pPr algn="l" rtl="0" eaLnBrk="1" fontAlgn="base" hangingPunct="1">
        <a:spcBef>
          <a:spcPct val="0"/>
        </a:spcBef>
        <a:spcAft>
          <a:spcPct val="0"/>
        </a:spcAft>
        <a:defRPr sz="2400">
          <a:solidFill>
            <a:schemeClr val="bg1"/>
          </a:solidFill>
          <a:latin typeface="Arial Narrow" pitchFamily="34" charset="0"/>
          <a:ea typeface="ＭＳ Ｐゴシック"/>
          <a:cs typeface="ＭＳ Ｐゴシック"/>
        </a:defRPr>
      </a:lvl2pPr>
      <a:lvl3pPr algn="l" rtl="0" eaLnBrk="1" fontAlgn="base" hangingPunct="1">
        <a:spcBef>
          <a:spcPct val="0"/>
        </a:spcBef>
        <a:spcAft>
          <a:spcPct val="0"/>
        </a:spcAft>
        <a:defRPr sz="2400">
          <a:solidFill>
            <a:schemeClr val="bg1"/>
          </a:solidFill>
          <a:latin typeface="Arial Narrow" pitchFamily="34" charset="0"/>
          <a:ea typeface="ＭＳ Ｐゴシック"/>
          <a:cs typeface="ＭＳ Ｐゴシック"/>
        </a:defRPr>
      </a:lvl3pPr>
      <a:lvl4pPr algn="l" rtl="0" eaLnBrk="1" fontAlgn="base" hangingPunct="1">
        <a:spcBef>
          <a:spcPct val="0"/>
        </a:spcBef>
        <a:spcAft>
          <a:spcPct val="0"/>
        </a:spcAft>
        <a:defRPr sz="2400">
          <a:solidFill>
            <a:schemeClr val="bg1"/>
          </a:solidFill>
          <a:latin typeface="Arial Narrow" pitchFamily="34" charset="0"/>
          <a:ea typeface="ＭＳ Ｐゴシック"/>
          <a:cs typeface="ＭＳ Ｐゴシック"/>
        </a:defRPr>
      </a:lvl4pPr>
      <a:lvl5pPr algn="l" rtl="0" eaLnBrk="1" fontAlgn="base" hangingPunct="1">
        <a:spcBef>
          <a:spcPct val="0"/>
        </a:spcBef>
        <a:spcAft>
          <a:spcPct val="0"/>
        </a:spcAft>
        <a:defRPr sz="2400">
          <a:solidFill>
            <a:schemeClr val="bg1"/>
          </a:solidFill>
          <a:latin typeface="Arial Narrow" pitchFamily="34" charset="0"/>
          <a:ea typeface="ＭＳ Ｐゴシック"/>
          <a:cs typeface="ＭＳ Ｐゴシック"/>
        </a:defRPr>
      </a:lvl5pPr>
      <a:lvl6pPr marL="457200" algn="l" rtl="0" eaLnBrk="1" fontAlgn="base" hangingPunct="1">
        <a:spcBef>
          <a:spcPct val="0"/>
        </a:spcBef>
        <a:spcAft>
          <a:spcPct val="0"/>
        </a:spcAft>
        <a:defRPr sz="2400">
          <a:solidFill>
            <a:schemeClr val="bg1"/>
          </a:solidFill>
          <a:latin typeface="Arial Narrow" pitchFamily="34" charset="0"/>
          <a:ea typeface="ＭＳ Ｐゴシック"/>
          <a:cs typeface="ＭＳ Ｐゴシック"/>
        </a:defRPr>
      </a:lvl6pPr>
      <a:lvl7pPr marL="914400" algn="l" rtl="0" eaLnBrk="1" fontAlgn="base" hangingPunct="1">
        <a:spcBef>
          <a:spcPct val="0"/>
        </a:spcBef>
        <a:spcAft>
          <a:spcPct val="0"/>
        </a:spcAft>
        <a:defRPr sz="2400">
          <a:solidFill>
            <a:schemeClr val="bg1"/>
          </a:solidFill>
          <a:latin typeface="Arial Narrow" pitchFamily="34" charset="0"/>
          <a:ea typeface="ＭＳ Ｐゴシック"/>
          <a:cs typeface="ＭＳ Ｐゴシック"/>
        </a:defRPr>
      </a:lvl7pPr>
      <a:lvl8pPr marL="1371600" algn="l" rtl="0" eaLnBrk="1" fontAlgn="base" hangingPunct="1">
        <a:spcBef>
          <a:spcPct val="0"/>
        </a:spcBef>
        <a:spcAft>
          <a:spcPct val="0"/>
        </a:spcAft>
        <a:defRPr sz="2400">
          <a:solidFill>
            <a:schemeClr val="bg1"/>
          </a:solidFill>
          <a:latin typeface="Arial Narrow" pitchFamily="34" charset="0"/>
          <a:ea typeface="ＭＳ Ｐゴシック"/>
          <a:cs typeface="ＭＳ Ｐゴシック"/>
        </a:defRPr>
      </a:lvl8pPr>
      <a:lvl9pPr marL="1828800" algn="l" rtl="0" eaLnBrk="1" fontAlgn="base" hangingPunct="1">
        <a:spcBef>
          <a:spcPct val="0"/>
        </a:spcBef>
        <a:spcAft>
          <a:spcPct val="0"/>
        </a:spcAft>
        <a:defRPr sz="2400">
          <a:solidFill>
            <a:schemeClr val="bg1"/>
          </a:solidFill>
          <a:latin typeface="Arial Narrow" pitchFamily="34" charset="0"/>
          <a:ea typeface="ＭＳ Ｐゴシック"/>
          <a:cs typeface="ＭＳ Ｐゴシック"/>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defRPr sz="28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9" descr="line"/>
          <p:cNvPicPr>
            <a:picLocks noChangeAspect="1" noChangeArrowheads="1"/>
          </p:cNvPicPr>
          <p:nvPr/>
        </p:nvPicPr>
        <p:blipFill>
          <a:blip r:embed="rId9" cstate="print"/>
          <a:srcRect/>
          <a:stretch>
            <a:fillRect/>
          </a:stretch>
        </p:blipFill>
        <p:spPr bwMode="auto">
          <a:xfrm>
            <a:off x="1619250" y="128588"/>
            <a:ext cx="7524750" cy="865187"/>
          </a:xfrm>
          <a:prstGeom prst="rect">
            <a:avLst/>
          </a:prstGeom>
          <a:noFill/>
          <a:ln w="9525">
            <a:noFill/>
            <a:miter lim="800000"/>
            <a:headEnd/>
            <a:tailEnd/>
          </a:ln>
        </p:spPr>
      </p:pic>
      <p:pic>
        <p:nvPicPr>
          <p:cNvPr id="8196" name="Picture 8" descr="line"/>
          <p:cNvPicPr>
            <a:picLocks noChangeAspect="1" noChangeArrowheads="1"/>
          </p:cNvPicPr>
          <p:nvPr/>
        </p:nvPicPr>
        <p:blipFill>
          <a:blip r:embed="rId9" cstate="print"/>
          <a:srcRect/>
          <a:stretch>
            <a:fillRect/>
          </a:stretch>
        </p:blipFill>
        <p:spPr bwMode="auto">
          <a:xfrm>
            <a:off x="0" y="6324600"/>
            <a:ext cx="9144000" cy="549275"/>
          </a:xfrm>
          <a:prstGeom prst="rect">
            <a:avLst/>
          </a:prstGeom>
          <a:noFill/>
          <a:ln w="9525">
            <a:noFill/>
            <a:miter lim="800000"/>
            <a:headEnd/>
            <a:tailEnd/>
          </a:ln>
        </p:spPr>
      </p:pic>
      <p:sp>
        <p:nvSpPr>
          <p:cNvPr id="9" name="Rectangle 4"/>
          <p:cNvSpPr>
            <a:spLocks noGrp="1" noChangeArrowheads="1"/>
          </p:cNvSpPr>
          <p:nvPr>
            <p:ph type="dt" sz="half" idx="2"/>
          </p:nvPr>
        </p:nvSpPr>
        <p:spPr bwMode="auto">
          <a:xfrm>
            <a:off x="6227763" y="6492875"/>
            <a:ext cx="19050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spcBef>
                <a:spcPct val="50000"/>
              </a:spcBef>
              <a:defRPr sz="1800">
                <a:solidFill>
                  <a:schemeClr val="bg1"/>
                </a:solidFill>
                <a:latin typeface="Times New Roman" pitchFamily="18" charset="0"/>
                <a:cs typeface="Times New Roman" pitchFamily="18" charset="0"/>
              </a:defRPr>
            </a:lvl1pPr>
          </a:lstStyle>
          <a:p>
            <a:pPr>
              <a:defRPr/>
            </a:pPr>
            <a:endParaRPr lang="en-US">
              <a:solidFill>
                <a:srgbClr val="FFFFFF"/>
              </a:solidFill>
            </a:endParaRPr>
          </a:p>
        </p:txBody>
      </p:sp>
      <p:sp>
        <p:nvSpPr>
          <p:cNvPr id="10" name="Rectangle 5"/>
          <p:cNvSpPr>
            <a:spLocks noGrp="1" noChangeArrowheads="1"/>
          </p:cNvSpPr>
          <p:nvPr>
            <p:ph type="ftr" sz="quarter" idx="3"/>
          </p:nvPr>
        </p:nvSpPr>
        <p:spPr bwMode="auto">
          <a:xfrm>
            <a:off x="120650" y="6445250"/>
            <a:ext cx="5675313"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spcBef>
                <a:spcPct val="50000"/>
              </a:spcBef>
              <a:defRPr sz="1800" b="1">
                <a:solidFill>
                  <a:schemeClr val="bg1"/>
                </a:solidFill>
                <a:latin typeface="Times New Roman" pitchFamily="18" charset="0"/>
                <a:cs typeface="Times New Roman" pitchFamily="18" charset="0"/>
              </a:defRPr>
            </a:lvl1pPr>
          </a:lstStyle>
          <a:p>
            <a:pPr>
              <a:defRPr/>
            </a:pPr>
            <a:endParaRPr lang="en-US">
              <a:solidFill>
                <a:srgbClr val="FFFFFF"/>
              </a:solidFill>
            </a:endParaRPr>
          </a:p>
        </p:txBody>
      </p:sp>
      <p:sp>
        <p:nvSpPr>
          <p:cNvPr id="11" name="Rectangle 6"/>
          <p:cNvSpPr>
            <a:spLocks noGrp="1" noChangeArrowheads="1"/>
          </p:cNvSpPr>
          <p:nvPr>
            <p:ph type="sldNum" sz="quarter" idx="4"/>
          </p:nvPr>
        </p:nvSpPr>
        <p:spPr bwMode="auto">
          <a:xfrm>
            <a:off x="8367713" y="6483350"/>
            <a:ext cx="654050" cy="287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spcBef>
                <a:spcPct val="50000"/>
              </a:spcBef>
              <a:defRPr sz="1800" b="1">
                <a:solidFill>
                  <a:schemeClr val="bg1"/>
                </a:solidFill>
                <a:latin typeface="Times New Roman" pitchFamily="18" charset="0"/>
                <a:cs typeface="Times New Roman" pitchFamily="18" charset="0"/>
              </a:defRPr>
            </a:lvl1pPr>
          </a:lstStyle>
          <a:p>
            <a:pPr>
              <a:defRPr/>
            </a:pPr>
            <a:fld id="{42D1D8B9-97B8-417E-95AA-709736BC33FD}" type="slidenum">
              <a:rPr lang="en-US" smtClean="0">
                <a:solidFill>
                  <a:srgbClr val="FFFFFF"/>
                </a:solidFill>
              </a:rPr>
              <a:pPr>
                <a:defRPr/>
              </a:pPr>
              <a:t>‹#›</a:t>
            </a:fld>
            <a:endParaRPr lang="en-US">
              <a:solidFill>
                <a:srgbClr val="FFFFFF"/>
              </a:solidFill>
            </a:endParaRPr>
          </a:p>
        </p:txBody>
      </p:sp>
      <p:pic>
        <p:nvPicPr>
          <p:cNvPr id="8200" name="Picture 8" descr="line"/>
          <p:cNvPicPr>
            <a:picLocks noChangeAspect="1" noChangeArrowheads="1"/>
          </p:cNvPicPr>
          <p:nvPr/>
        </p:nvPicPr>
        <p:blipFill>
          <a:blip r:embed="rId9" cstate="print"/>
          <a:srcRect/>
          <a:stretch>
            <a:fillRect/>
          </a:stretch>
        </p:blipFill>
        <p:spPr bwMode="auto">
          <a:xfrm>
            <a:off x="0" y="6324600"/>
            <a:ext cx="9144000" cy="549275"/>
          </a:xfrm>
          <a:prstGeom prst="rect">
            <a:avLst/>
          </a:prstGeom>
          <a:noFill/>
          <a:ln w="9525">
            <a:noFill/>
            <a:miter lim="800000"/>
            <a:headEnd/>
            <a:tailEnd/>
          </a:ln>
        </p:spPr>
      </p:pic>
      <p:pic>
        <p:nvPicPr>
          <p:cNvPr id="8201" name="Picture 9" descr="line"/>
          <p:cNvPicPr>
            <a:picLocks noChangeAspect="1" noChangeArrowheads="1"/>
          </p:cNvPicPr>
          <p:nvPr/>
        </p:nvPicPr>
        <p:blipFill>
          <a:blip r:embed="rId9" cstate="print"/>
          <a:srcRect/>
          <a:stretch>
            <a:fillRect/>
          </a:stretch>
        </p:blipFill>
        <p:spPr bwMode="auto">
          <a:xfrm>
            <a:off x="1619250" y="128588"/>
            <a:ext cx="7524750" cy="865187"/>
          </a:xfrm>
          <a:prstGeom prst="rect">
            <a:avLst/>
          </a:prstGeom>
          <a:noFill/>
          <a:ln w="9525">
            <a:noFill/>
            <a:miter lim="800000"/>
            <a:headEnd/>
            <a:tailEnd/>
          </a:ln>
        </p:spPr>
      </p:pic>
      <p:sp>
        <p:nvSpPr>
          <p:cNvPr id="14" name="Rectangle 5"/>
          <p:cNvSpPr txBox="1">
            <a:spLocks noChangeArrowheads="1"/>
          </p:cNvSpPr>
          <p:nvPr/>
        </p:nvSpPr>
        <p:spPr>
          <a:xfrm>
            <a:off x="0" y="6416675"/>
            <a:ext cx="5675313" cy="457200"/>
          </a:xfrm>
          <a:prstGeom prst="rect">
            <a:avLst/>
          </a:prstGeom>
        </p:spPr>
        <p:txBody>
          <a:bodyPr/>
          <a:lstStyle>
            <a:lvl1pPr algn="l">
              <a:defRPr sz="1600" b="1" dirty="0">
                <a:solidFill>
                  <a:schemeClr val="bg1"/>
                </a:solidFill>
                <a:latin typeface="Times New Roman" pitchFamily="18" charset="0"/>
              </a:defRPr>
            </a:lvl1pPr>
          </a:lstStyle>
          <a:p>
            <a:pPr eaLnBrk="0" hangingPunct="0">
              <a:spcBef>
                <a:spcPct val="50000"/>
              </a:spcBef>
              <a:defRPr/>
            </a:pPr>
            <a:r>
              <a:rPr lang="en-US" sz="1800" smtClean="0">
                <a:solidFill>
                  <a:srgbClr val="FFFFFF"/>
                </a:solidFill>
                <a:cs typeface="Times New Roman" pitchFamily="18" charset="0"/>
              </a:rPr>
              <a:t>Provincial Electricity Authority, Thailand</a:t>
            </a:r>
            <a:endParaRPr lang="th-TH" sz="1800">
              <a:solidFill>
                <a:srgbClr val="FFFFFF"/>
              </a:solidFill>
            </a:endParaRPr>
          </a:p>
        </p:txBody>
      </p:sp>
      <p:sp>
        <p:nvSpPr>
          <p:cNvPr id="17" name="Rectangle 6"/>
          <p:cNvSpPr txBox="1">
            <a:spLocks noChangeArrowheads="1"/>
          </p:cNvSpPr>
          <p:nvPr/>
        </p:nvSpPr>
        <p:spPr>
          <a:xfrm>
            <a:off x="8489950" y="6416675"/>
            <a:ext cx="654050" cy="457200"/>
          </a:xfrm>
          <a:prstGeom prst="rect">
            <a:avLst/>
          </a:prstGeom>
        </p:spPr>
        <p:txBody>
          <a:bodyPr/>
          <a:lstStyle>
            <a:lvl1pPr algn="ctr">
              <a:defRPr sz="1400" b="1">
                <a:solidFill>
                  <a:schemeClr val="bg1"/>
                </a:solidFill>
              </a:defRPr>
            </a:lvl1pPr>
          </a:lstStyle>
          <a:p>
            <a:pPr eaLnBrk="0" hangingPunct="0">
              <a:spcBef>
                <a:spcPct val="50000"/>
              </a:spcBef>
              <a:defRPr/>
            </a:pPr>
            <a:fld id="{A3B8165E-2A49-4231-8D31-52992234FB2F}" type="slidenum">
              <a:rPr lang="en-US" sz="1800" smtClean="0">
                <a:solidFill>
                  <a:srgbClr val="FFFFFF"/>
                </a:solidFill>
                <a:latin typeface="Times New Roman" pitchFamily="18" charset="0"/>
                <a:cs typeface="Times New Roman" pitchFamily="18" charset="0"/>
              </a:rPr>
              <a:pPr eaLnBrk="0" hangingPunct="0">
                <a:spcBef>
                  <a:spcPct val="50000"/>
                </a:spcBef>
                <a:defRPr/>
              </a:pPr>
              <a:t>‹#›</a:t>
            </a:fld>
            <a:endParaRPr lang="en-US" sz="1800" dirty="0">
              <a:solidFill>
                <a:srgbClr val="FFFFFF"/>
              </a:solidFill>
              <a:latin typeface="Times New Roman" pitchFamily="18" charset="0"/>
              <a:cs typeface="Times New Roman" pitchFamily="18" charset="0"/>
            </a:endParaRPr>
          </a:p>
        </p:txBody>
      </p:sp>
      <p:sp>
        <p:nvSpPr>
          <p:cNvPr id="18" name="Rectangle 4"/>
          <p:cNvSpPr txBox="1">
            <a:spLocks noChangeArrowheads="1"/>
          </p:cNvSpPr>
          <p:nvPr/>
        </p:nvSpPr>
        <p:spPr>
          <a:xfrm>
            <a:off x="6629400" y="6416675"/>
            <a:ext cx="1905000" cy="457200"/>
          </a:xfrm>
          <a:prstGeom prst="rect">
            <a:avLst/>
          </a:prstGeom>
        </p:spPr>
        <p:txBody>
          <a:bodyPr/>
          <a:lstStyle>
            <a:lvl1pPr>
              <a:defRPr sz="1600" dirty="0" smtClean="0">
                <a:solidFill>
                  <a:schemeClr val="bg1"/>
                </a:solidFill>
                <a:latin typeface="Times New Roman" pitchFamily="18" charset="0"/>
              </a:defRPr>
            </a:lvl1pPr>
          </a:lstStyle>
          <a:p>
            <a:pPr algn="ctr" eaLnBrk="0" hangingPunct="0">
              <a:spcBef>
                <a:spcPct val="50000"/>
              </a:spcBef>
              <a:defRPr/>
            </a:pPr>
            <a:r>
              <a:rPr lang="en-US" sz="1800">
                <a:solidFill>
                  <a:srgbClr val="FFFFFF"/>
                </a:solidFill>
                <a:cs typeface="Times New Roman" pitchFamily="18" charset="0"/>
              </a:rPr>
              <a:t>August 29, 2008</a:t>
            </a:r>
          </a:p>
        </p:txBody>
      </p:sp>
      <p:pic>
        <p:nvPicPr>
          <p:cNvPr id="8206" name="Picture 9" descr="line"/>
          <p:cNvPicPr>
            <a:picLocks noChangeAspect="1" noChangeArrowheads="1"/>
          </p:cNvPicPr>
          <p:nvPr/>
        </p:nvPicPr>
        <p:blipFill>
          <a:blip r:embed="rId9" cstate="print"/>
          <a:srcRect/>
          <a:stretch>
            <a:fillRect/>
          </a:stretch>
        </p:blipFill>
        <p:spPr bwMode="auto">
          <a:xfrm>
            <a:off x="1619250" y="128588"/>
            <a:ext cx="7524750" cy="865187"/>
          </a:xfrm>
          <a:prstGeom prst="rect">
            <a:avLst/>
          </a:prstGeom>
          <a:noFill/>
          <a:ln w="9525">
            <a:noFill/>
            <a:miter lim="800000"/>
            <a:headEnd/>
            <a:tailEnd/>
          </a:ln>
        </p:spPr>
      </p:pic>
      <p:pic>
        <p:nvPicPr>
          <p:cNvPr id="8208" name="Picture 8" descr="line"/>
          <p:cNvPicPr>
            <a:picLocks noChangeAspect="1" noChangeArrowheads="1"/>
          </p:cNvPicPr>
          <p:nvPr/>
        </p:nvPicPr>
        <p:blipFill>
          <a:blip r:embed="rId9" cstate="print"/>
          <a:srcRect/>
          <a:stretch>
            <a:fillRect/>
          </a:stretch>
        </p:blipFill>
        <p:spPr bwMode="auto">
          <a:xfrm>
            <a:off x="0" y="6324600"/>
            <a:ext cx="9144000" cy="549275"/>
          </a:xfrm>
          <a:prstGeom prst="rect">
            <a:avLst/>
          </a:prstGeom>
          <a:noFill/>
          <a:ln w="9525">
            <a:noFill/>
            <a:miter lim="800000"/>
            <a:headEnd/>
            <a:tailEnd/>
          </a:ln>
        </p:spPr>
      </p:pic>
      <p:cxnSp>
        <p:nvCxnSpPr>
          <p:cNvPr id="22" name="Straight Connector 21"/>
          <p:cNvCxnSpPr/>
          <p:nvPr/>
        </p:nvCxnSpPr>
        <p:spPr bwMode="auto">
          <a:xfrm>
            <a:off x="0" y="1219200"/>
            <a:ext cx="9144000" cy="1588"/>
          </a:xfrm>
          <a:prstGeom prst="line">
            <a:avLst/>
          </a:prstGeom>
          <a:solidFill>
            <a:schemeClr val="accent1"/>
          </a:solidFill>
          <a:ln w="9525" cap="flat" cmpd="sng" algn="ctr">
            <a:solidFill>
              <a:srgbClr val="460046"/>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19" name="Picture 1" descr="D:\PEA\PEA Information\2557 Logo PEA\PEA font symbol.png"/>
          <p:cNvPicPr>
            <a:picLocks noChangeAspect="1" noChangeArrowheads="1"/>
          </p:cNvPicPr>
          <p:nvPr userDrawn="1"/>
        </p:nvPicPr>
        <p:blipFill>
          <a:blip r:embed="rId10" cstate="print"/>
          <a:srcRect/>
          <a:stretch>
            <a:fillRect/>
          </a:stretch>
        </p:blipFill>
        <p:spPr bwMode="auto">
          <a:xfrm>
            <a:off x="182608" y="0"/>
            <a:ext cx="807992" cy="1143000"/>
          </a:xfrm>
          <a:prstGeom prst="rect">
            <a:avLst/>
          </a:prstGeom>
          <a:noFill/>
        </p:spPr>
      </p:pic>
      <p:sp>
        <p:nvSpPr>
          <p:cNvPr id="20" name="Rectangle 5"/>
          <p:cNvSpPr txBox="1">
            <a:spLocks noChangeArrowheads="1"/>
          </p:cNvSpPr>
          <p:nvPr userDrawn="1"/>
        </p:nvSpPr>
        <p:spPr>
          <a:xfrm>
            <a:off x="0" y="6452036"/>
            <a:ext cx="9144000" cy="482164"/>
          </a:xfrm>
          <a:prstGeom prst="rect">
            <a:avLst/>
          </a:prstGeom>
        </p:spPr>
        <p:txBody>
          <a:bodyPr/>
          <a:lstStyle>
            <a:lvl1pPr algn="l">
              <a:defRPr sz="1600" b="1" dirty="0">
                <a:solidFill>
                  <a:schemeClr val="bg1"/>
                </a:solidFill>
                <a:latin typeface="Times New Roman" pitchFamily="18" charset="0"/>
              </a:defRPr>
            </a:lvl1pPr>
          </a:lstStyle>
          <a:p>
            <a:pPr eaLnBrk="0" fontAlgn="base" hangingPunct="0">
              <a:spcBef>
                <a:spcPct val="50000"/>
              </a:spcBef>
              <a:spcAft>
                <a:spcPct val="0"/>
              </a:spcAft>
              <a:defRPr/>
            </a:pPr>
            <a:r>
              <a:rPr lang="en-US" sz="2400" smtClean="0">
                <a:solidFill>
                  <a:srgbClr val="FFFFFF"/>
                </a:solidFill>
                <a:latin typeface="TH SarabunPSK" pitchFamily="34" charset="-34"/>
                <a:cs typeface="TH SarabunPSK" pitchFamily="34" charset="-34"/>
              </a:rPr>
              <a:t>PEA			 	     Oct, 2015			                  </a:t>
            </a:r>
            <a:fld id="{0730A57E-A70A-42A1-8201-C353BAF66D1A}" type="slidenum">
              <a:rPr lang="en-US" sz="2400" smtClean="0">
                <a:solidFill>
                  <a:srgbClr val="FFFFFF"/>
                </a:solidFill>
                <a:latin typeface="TH SarabunPSK" pitchFamily="34" charset="-34"/>
                <a:cs typeface="TH SarabunPSK" pitchFamily="34" charset="-34"/>
              </a:rPr>
              <a:pPr eaLnBrk="0" fontAlgn="base" hangingPunct="0">
                <a:spcBef>
                  <a:spcPct val="50000"/>
                </a:spcBef>
                <a:spcAft>
                  <a:spcPct val="0"/>
                </a:spcAft>
                <a:defRPr/>
              </a:pPr>
              <a:t>‹#›</a:t>
            </a:fld>
            <a:endParaRPr lang="th-TH" sz="240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415905896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9" r:id="rId7"/>
  </p:sldLayoutIdLst>
  <p:hf sldNum="0" hdr="0" ftr="0" dt="0"/>
  <p:txStyles>
    <p:titleStyle>
      <a:lvl1pPr algn="l" rtl="0" eaLnBrk="0" fontAlgn="base" hangingPunct="0">
        <a:spcBef>
          <a:spcPct val="0"/>
        </a:spcBef>
        <a:spcAft>
          <a:spcPct val="0"/>
        </a:spcAft>
        <a:defRPr sz="5400">
          <a:solidFill>
            <a:schemeClr val="tx2"/>
          </a:solidFill>
          <a:latin typeface="Times New Roman" pitchFamily="18" charset="0"/>
          <a:ea typeface="+mj-ea"/>
          <a:cs typeface="+mj-cs"/>
        </a:defRPr>
      </a:lvl1pPr>
      <a:lvl2pPr algn="l" rtl="0" eaLnBrk="0" fontAlgn="base" hangingPunct="0">
        <a:spcBef>
          <a:spcPct val="0"/>
        </a:spcBef>
        <a:spcAft>
          <a:spcPct val="0"/>
        </a:spcAft>
        <a:defRPr sz="5400">
          <a:solidFill>
            <a:schemeClr val="tx2"/>
          </a:solidFill>
          <a:latin typeface="Times New Roman" pitchFamily="18" charset="0"/>
          <a:ea typeface="MS PGothic" pitchFamily="34" charset="-128"/>
          <a:cs typeface="Cordia New" pitchFamily="34" charset="-34"/>
        </a:defRPr>
      </a:lvl2pPr>
      <a:lvl3pPr algn="l" rtl="0" eaLnBrk="0" fontAlgn="base" hangingPunct="0">
        <a:spcBef>
          <a:spcPct val="0"/>
        </a:spcBef>
        <a:spcAft>
          <a:spcPct val="0"/>
        </a:spcAft>
        <a:defRPr sz="5400">
          <a:solidFill>
            <a:schemeClr val="tx2"/>
          </a:solidFill>
          <a:latin typeface="Times New Roman" pitchFamily="18" charset="0"/>
          <a:ea typeface="MS PGothic" pitchFamily="34" charset="-128"/>
          <a:cs typeface="Cordia New" pitchFamily="34" charset="-34"/>
        </a:defRPr>
      </a:lvl3pPr>
      <a:lvl4pPr algn="l" rtl="0" eaLnBrk="0" fontAlgn="base" hangingPunct="0">
        <a:spcBef>
          <a:spcPct val="0"/>
        </a:spcBef>
        <a:spcAft>
          <a:spcPct val="0"/>
        </a:spcAft>
        <a:defRPr sz="5400">
          <a:solidFill>
            <a:schemeClr val="tx2"/>
          </a:solidFill>
          <a:latin typeface="Times New Roman" pitchFamily="18" charset="0"/>
          <a:ea typeface="MS PGothic" pitchFamily="34" charset="-128"/>
          <a:cs typeface="Cordia New" pitchFamily="34" charset="-34"/>
        </a:defRPr>
      </a:lvl4pPr>
      <a:lvl5pPr algn="l" rtl="0" eaLnBrk="0" fontAlgn="base" hangingPunct="0">
        <a:spcBef>
          <a:spcPct val="0"/>
        </a:spcBef>
        <a:spcAft>
          <a:spcPct val="0"/>
        </a:spcAft>
        <a:defRPr sz="5400">
          <a:solidFill>
            <a:schemeClr val="tx2"/>
          </a:solidFill>
          <a:latin typeface="Times New Roman" pitchFamily="18" charset="0"/>
          <a:ea typeface="MS PGothic" pitchFamily="34" charset="-128"/>
          <a:cs typeface="Cordia New" pitchFamily="34"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p:titleStyle>
    <p:bodyStyle>
      <a:lvl1pPr marL="342900" indent="-342900" algn="l" rtl="0" eaLnBrk="0" fontAlgn="base" hangingPunct="0">
        <a:spcBef>
          <a:spcPct val="20000"/>
        </a:spcBef>
        <a:spcAft>
          <a:spcPct val="0"/>
        </a:spcAft>
        <a:buChar char="•"/>
        <a:defRPr sz="3600">
          <a:solidFill>
            <a:schemeClr val="tx1"/>
          </a:solidFill>
          <a:latin typeface="Times New Roman" pitchFamily="18" charset="0"/>
          <a:ea typeface="+mn-ea"/>
          <a:cs typeface="+mn-cs"/>
        </a:defRPr>
      </a:lvl1pPr>
      <a:lvl2pPr marL="742950" indent="-285750" algn="l" rtl="0" eaLnBrk="0" fontAlgn="base" hangingPunct="0">
        <a:spcBef>
          <a:spcPct val="20000"/>
        </a:spcBef>
        <a:spcAft>
          <a:spcPct val="0"/>
        </a:spcAft>
        <a:buChar char="–"/>
        <a:defRPr sz="3200">
          <a:solidFill>
            <a:schemeClr val="tx1"/>
          </a:solidFill>
          <a:latin typeface="Times New Roman" pitchFamily="18" charset="0"/>
          <a:ea typeface="+mn-ea"/>
          <a:cs typeface="+mn-cs"/>
        </a:defRPr>
      </a:lvl2pPr>
      <a:lvl3pPr marL="1143000" indent="-228600" algn="l" rtl="0" eaLnBrk="0" fontAlgn="base" hangingPunct="0">
        <a:spcBef>
          <a:spcPct val="20000"/>
        </a:spcBef>
        <a:spcAft>
          <a:spcPct val="0"/>
        </a:spcAft>
        <a:buChar char="•"/>
        <a:defRPr sz="2800">
          <a:solidFill>
            <a:schemeClr val="tx1"/>
          </a:solidFill>
          <a:latin typeface="Times New Roman" pitchFamily="18" charset="0"/>
          <a:ea typeface="+mn-ea"/>
          <a:cs typeface="+mn-cs"/>
        </a:defRPr>
      </a:lvl3pPr>
      <a:lvl4pPr marL="1600200" indent="-228600" algn="l" rtl="0" eaLnBrk="0" fontAlgn="base" hangingPunct="0">
        <a:spcBef>
          <a:spcPct val="20000"/>
        </a:spcBef>
        <a:spcAft>
          <a:spcPct val="0"/>
        </a:spcAft>
        <a:buChar char="–"/>
        <a:defRPr sz="2400">
          <a:solidFill>
            <a:schemeClr val="tx1"/>
          </a:solidFill>
          <a:latin typeface="Times New Roman" pitchFamily="18" charset="0"/>
          <a:ea typeface="+mn-ea"/>
          <a:cs typeface="+mn-cs"/>
        </a:defRPr>
      </a:lvl4pPr>
      <a:lvl5pPr marL="2057400" indent="-228600" algn="l" rtl="0" eaLnBrk="0" fontAlgn="base" hangingPunct="0">
        <a:spcBef>
          <a:spcPct val="20000"/>
        </a:spcBef>
        <a:spcAft>
          <a:spcPct val="0"/>
        </a:spcAft>
        <a:buChar char="»"/>
        <a:defRPr sz="2400">
          <a:solidFill>
            <a:schemeClr val="tx1"/>
          </a:solidFill>
          <a:latin typeface="Times New Roman" pitchFamily="18" charset="0"/>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3.xml"/><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1.png"/><Relationship Id="rId7"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3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6.png"/><Relationship Id="rId7" Type="http://schemas.openxmlformats.org/officeDocument/2006/relationships/image" Target="../media/image48.png"/><Relationship Id="rId2" Type="http://schemas.openxmlformats.org/officeDocument/2006/relationships/image" Target="../media/image55.png"/><Relationship Id="rId1" Type="http://schemas.openxmlformats.org/officeDocument/2006/relationships/slideLayout" Target="../slideLayouts/slideLayout3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image" Target="../media/image18.png"/><Relationship Id="rId16"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22.png"/><Relationship Id="rId11" Type="http://schemas.microsoft.com/office/2007/relationships/hdphoto" Target="../media/hdphoto3.wdp"/><Relationship Id="rId5" Type="http://schemas.openxmlformats.org/officeDocument/2006/relationships/image" Target="../media/image21.png"/><Relationship Id="rId15" Type="http://schemas.microsoft.com/office/2007/relationships/hdphoto" Target="../media/hdphoto5.wdp"/><Relationship Id="rId10" Type="http://schemas.openxmlformats.org/officeDocument/2006/relationships/image" Target="../media/image25.png"/><Relationship Id="rId4" Type="http://schemas.openxmlformats.org/officeDocument/2006/relationships/image" Target="../media/image20.png"/><Relationship Id="rId9" Type="http://schemas.microsoft.com/office/2007/relationships/hdphoto" Target="../media/hdphoto2.wdp"/><Relationship Id="rId14" Type="http://schemas.openxmlformats.org/officeDocument/2006/relationships/image" Target="../media/image27.png"/></Relationships>
</file>

<file path=ppt/slides/_rels/slide4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jpe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5.jpeg"/><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6.jpeg"/><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7.jpe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2.png"/><Relationship Id="rId1" Type="http://schemas.openxmlformats.org/officeDocument/2006/relationships/slideLayout" Target="../slideLayouts/slideLayout27.xml"/><Relationship Id="rId5" Type="http://schemas.microsoft.com/office/2007/relationships/hdphoto" Target="../media/hdphoto7.wdp"/><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35496" y="1412776"/>
            <a:ext cx="9108504" cy="2736304"/>
            <a:chOff x="0" y="0"/>
            <a:chExt cx="12479064" cy="2437373"/>
          </a:xfrm>
        </p:grpSpPr>
        <p:sp>
          <p:nvSpPr>
            <p:cNvPr id="45" name="Rounded Rectangle 44"/>
            <p:cNvSpPr/>
            <p:nvPr/>
          </p:nvSpPr>
          <p:spPr>
            <a:xfrm>
              <a:off x="0" y="0"/>
              <a:ext cx="12479064" cy="2437373"/>
            </a:xfrm>
            <a:prstGeom prst="roundRect">
              <a:avLst/>
            </a:prstGeom>
            <a:solidFill>
              <a:srgbClr val="0365C0">
                <a:hueOff val="0"/>
                <a:satOff val="0"/>
                <a:lumOff val="0"/>
                <a:alphaOff val="0"/>
              </a:srgbClr>
            </a:solidFill>
            <a:ln w="25400" cap="flat" cmpd="sng" algn="ctr">
              <a:solidFill>
                <a:srgbClr val="FFFFFF">
                  <a:hueOff val="0"/>
                  <a:satOff val="0"/>
                  <a:lumOff val="0"/>
                  <a:alphaOff val="0"/>
                </a:srgbClr>
              </a:solidFill>
              <a:prstDash val="solid"/>
            </a:ln>
            <a:effectLst/>
          </p:spPr>
        </p:sp>
        <p:sp>
          <p:nvSpPr>
            <p:cNvPr id="46" name="Rounded Rectangle 4"/>
            <p:cNvSpPr/>
            <p:nvPr/>
          </p:nvSpPr>
          <p:spPr>
            <a:xfrm>
              <a:off x="126224" y="126224"/>
              <a:ext cx="12226618" cy="2182867"/>
            </a:xfrm>
            <a:prstGeom prst="rect">
              <a:avLst/>
            </a:prstGeom>
            <a:noFill/>
            <a:ln>
              <a:noFill/>
            </a:ln>
            <a:effectLst/>
          </p:spPr>
          <p:txBody>
            <a:bodyPr spcFirstLastPara="0" vert="horz" wrap="square" lIns="228600" tIns="228600" rIns="228600" bIns="228600" numCol="1" spcCol="1270" anchor="ctr" anchorCtr="0">
              <a:noAutofit/>
            </a:bodyPr>
            <a:lstStyle/>
            <a:p>
              <a:pPr algn="ctr" defTabSz="914165">
                <a:defRPr/>
              </a:pPr>
              <a:r>
                <a:rPr lang="th-TH" sz="4800" b="1" kern="0" dirty="0" smtClean="0">
                  <a:solidFill>
                    <a:srgbClr val="FFFFFF"/>
                  </a:solidFill>
                  <a:effectLst>
                    <a:outerShdw blurRad="38100" dist="38100" dir="2700000" algn="tl">
                      <a:srgbClr val="000000">
                        <a:alpha val="43137"/>
                      </a:srgbClr>
                    </a:outerShdw>
                  </a:effectLst>
                  <a:latin typeface="TH SarabunPSK" pitchFamily="34" charset="-34"/>
                  <a:cs typeface="TH SarabunPSK" pitchFamily="34" charset="-34"/>
                  <a:sym typeface="Helvetica Light"/>
                </a:rPr>
                <a:t>โครงการพัฒนาระบบไฟฟ้าแบบโครงข่ายไฟฟ้าขนาดเล็กมาก </a:t>
              </a:r>
              <a:r>
                <a:rPr lang="en-US" sz="4800" b="1" kern="0" dirty="0" smtClean="0">
                  <a:solidFill>
                    <a:srgbClr val="FFFFFF"/>
                  </a:solidFill>
                  <a:effectLst>
                    <a:outerShdw blurRad="38100" dist="38100" dir="2700000" algn="tl">
                      <a:srgbClr val="000000">
                        <a:alpha val="43137"/>
                      </a:srgbClr>
                    </a:outerShdw>
                  </a:effectLst>
                  <a:latin typeface="TH SarabunPSK" pitchFamily="34" charset="-34"/>
                  <a:cs typeface="TH SarabunPSK" pitchFamily="34" charset="-34"/>
                  <a:sym typeface="Helvetica Light"/>
                </a:rPr>
                <a:t>(Micro Grid) </a:t>
              </a:r>
              <a:r>
                <a:rPr lang="th-TH" sz="4800" b="1" kern="0" dirty="0" smtClean="0">
                  <a:solidFill>
                    <a:srgbClr val="FFFFFF"/>
                  </a:solidFill>
                  <a:effectLst>
                    <a:outerShdw blurRad="38100" dist="38100" dir="2700000" algn="tl">
                      <a:srgbClr val="000000">
                        <a:alpha val="43137"/>
                      </a:srgbClr>
                    </a:outerShdw>
                  </a:effectLst>
                  <a:latin typeface="TH SarabunPSK" pitchFamily="34" charset="-34"/>
                  <a:cs typeface="TH SarabunPSK" pitchFamily="34" charset="-34"/>
                  <a:sym typeface="Helvetica Light"/>
                </a:rPr>
                <a:t>ที่ อ</a:t>
              </a:r>
              <a:r>
                <a:rPr lang="en-US" sz="4800" b="1" kern="0" dirty="0" smtClean="0">
                  <a:solidFill>
                    <a:srgbClr val="FFFFFF"/>
                  </a:solidFill>
                  <a:effectLst>
                    <a:outerShdw blurRad="38100" dist="38100" dir="2700000" algn="tl">
                      <a:srgbClr val="000000">
                        <a:alpha val="43137"/>
                      </a:srgbClr>
                    </a:outerShdw>
                  </a:effectLst>
                  <a:latin typeface="TH SarabunPSK" pitchFamily="34" charset="-34"/>
                  <a:cs typeface="TH SarabunPSK" pitchFamily="34" charset="-34"/>
                  <a:sym typeface="Helvetica Light"/>
                </a:rPr>
                <a:t>.</a:t>
              </a:r>
              <a:r>
                <a:rPr lang="th-TH" sz="4800" b="1" kern="0" dirty="0" smtClean="0">
                  <a:solidFill>
                    <a:srgbClr val="FFFFFF"/>
                  </a:solidFill>
                  <a:effectLst>
                    <a:outerShdw blurRad="38100" dist="38100" dir="2700000" algn="tl">
                      <a:srgbClr val="000000">
                        <a:alpha val="43137"/>
                      </a:srgbClr>
                    </a:outerShdw>
                  </a:effectLst>
                  <a:latin typeface="TH SarabunPSK" pitchFamily="34" charset="-34"/>
                  <a:cs typeface="TH SarabunPSK" pitchFamily="34" charset="-34"/>
                  <a:sym typeface="Helvetica Light"/>
                </a:rPr>
                <a:t>แม่สะเรียง       จ</a:t>
              </a:r>
              <a:r>
                <a:rPr lang="en-US" sz="4800" b="1" kern="0" dirty="0" smtClean="0">
                  <a:solidFill>
                    <a:srgbClr val="FFFFFF"/>
                  </a:solidFill>
                  <a:effectLst>
                    <a:outerShdw blurRad="38100" dist="38100" dir="2700000" algn="tl">
                      <a:srgbClr val="000000">
                        <a:alpha val="43137"/>
                      </a:srgbClr>
                    </a:outerShdw>
                  </a:effectLst>
                  <a:latin typeface="TH SarabunPSK" pitchFamily="34" charset="-34"/>
                  <a:cs typeface="TH SarabunPSK" pitchFamily="34" charset="-34"/>
                  <a:sym typeface="Helvetica Light"/>
                </a:rPr>
                <a:t>.</a:t>
              </a:r>
              <a:r>
                <a:rPr lang="th-TH" sz="4800" b="1" kern="0" dirty="0" smtClean="0">
                  <a:solidFill>
                    <a:srgbClr val="FFFFFF"/>
                  </a:solidFill>
                  <a:effectLst>
                    <a:outerShdw blurRad="38100" dist="38100" dir="2700000" algn="tl">
                      <a:srgbClr val="000000">
                        <a:alpha val="43137"/>
                      </a:srgbClr>
                    </a:outerShdw>
                  </a:effectLst>
                  <a:latin typeface="TH SarabunPSK" pitchFamily="34" charset="-34"/>
                  <a:cs typeface="TH SarabunPSK" pitchFamily="34" charset="-34"/>
                  <a:sym typeface="Helvetica Light"/>
                </a:rPr>
                <a:t>แม่ฮ่องสอน (</a:t>
              </a:r>
              <a:r>
                <a:rPr lang="th-TH" sz="4800" b="1" kern="0" dirty="0" err="1" smtClean="0">
                  <a:solidFill>
                    <a:srgbClr val="FFFFFF"/>
                  </a:solidFill>
                  <a:effectLst>
                    <a:outerShdw blurRad="38100" dist="38100" dir="2700000" algn="tl">
                      <a:srgbClr val="000000">
                        <a:alpha val="43137"/>
                      </a:srgbClr>
                    </a:outerShdw>
                  </a:effectLst>
                  <a:latin typeface="TH SarabunPSK" pitchFamily="34" charset="-34"/>
                  <a:cs typeface="TH SarabunPSK" pitchFamily="34" charset="-34"/>
                  <a:sym typeface="Helvetica Light"/>
                </a:rPr>
                <a:t>คพล</a:t>
              </a:r>
              <a:r>
                <a:rPr lang="en-US" sz="4800" b="1" kern="0" dirty="0" smtClean="0">
                  <a:solidFill>
                    <a:srgbClr val="FFFFFF"/>
                  </a:solidFill>
                  <a:effectLst>
                    <a:outerShdw blurRad="38100" dist="38100" dir="2700000" algn="tl">
                      <a:srgbClr val="000000">
                        <a:alpha val="43137"/>
                      </a:srgbClr>
                    </a:outerShdw>
                  </a:effectLst>
                  <a:latin typeface="TH SarabunPSK" pitchFamily="34" charset="-34"/>
                  <a:cs typeface="TH SarabunPSK" pitchFamily="34" charset="-34"/>
                  <a:sym typeface="Helvetica Light"/>
                </a:rPr>
                <a:t>.)</a:t>
              </a:r>
            </a:p>
          </p:txBody>
        </p:sp>
      </p:grpSp>
      <p:sp>
        <p:nvSpPr>
          <p:cNvPr id="49" name="Rounded Rectangle 4"/>
          <p:cNvSpPr/>
          <p:nvPr/>
        </p:nvSpPr>
        <p:spPr>
          <a:xfrm>
            <a:off x="306517" y="4377459"/>
            <a:ext cx="8596841" cy="1559466"/>
          </a:xfrm>
          <a:prstGeom prst="rect">
            <a:avLst/>
          </a:prstGeom>
          <a:noFill/>
          <a:ln>
            <a:noFill/>
          </a:ln>
          <a:effectLst/>
        </p:spPr>
        <p:txBody>
          <a:bodyPr spcFirstLastPara="0" vert="horz" wrap="square" lIns="228600" tIns="228600" rIns="228600" bIns="228600" numCol="1" spcCol="1270" anchor="ctr" anchorCtr="0">
            <a:noAutofit/>
          </a:bodyPr>
          <a:lstStyle/>
          <a:p>
            <a:pPr algn="ctr" defTabSz="410373" hangingPunct="0">
              <a:defRPr/>
            </a:pPr>
            <a:r>
              <a:rPr lang="th-TH" kern="0" dirty="0">
                <a:solidFill>
                  <a:srgbClr val="FFFFFF"/>
                </a:solidFill>
                <a:latin typeface="TH SarabunPSK" pitchFamily="34" charset="-34"/>
                <a:cs typeface="TH SarabunPSK" pitchFamily="34" charset="-34"/>
                <a:sym typeface="Helvetica Light"/>
              </a:rPr>
              <a:t>วันที่ 19 กรกฎาคม 2561 เวลา 9.30-12.00 น.</a:t>
            </a:r>
          </a:p>
          <a:p>
            <a:pPr algn="ctr" defTabSz="410373" hangingPunct="0">
              <a:defRPr/>
            </a:pPr>
            <a:r>
              <a:rPr lang="th-TH" kern="0" dirty="0">
                <a:solidFill>
                  <a:srgbClr val="FFFFFF"/>
                </a:solidFill>
                <a:latin typeface="TH SarabunPSK" pitchFamily="34" charset="-34"/>
                <a:cs typeface="TH SarabunPSK" pitchFamily="34" charset="-34"/>
                <a:sym typeface="Helvetica Light"/>
              </a:rPr>
              <a:t>ห้องประชุมฝ่ายโครงการพิเศษ อาคาร 2 ชั้น 4 </a:t>
            </a:r>
            <a:r>
              <a:rPr lang="th-TH" kern="0" dirty="0" err="1">
                <a:solidFill>
                  <a:srgbClr val="FFFFFF"/>
                </a:solidFill>
                <a:latin typeface="TH SarabunPSK" pitchFamily="34" charset="-34"/>
                <a:cs typeface="TH SarabunPSK" pitchFamily="34" charset="-34"/>
                <a:sym typeface="Helvetica Light"/>
              </a:rPr>
              <a:t>กฟภ</a:t>
            </a:r>
            <a:r>
              <a:rPr lang="th-TH" kern="0" dirty="0">
                <a:solidFill>
                  <a:srgbClr val="FFFFFF"/>
                </a:solidFill>
                <a:latin typeface="TH SarabunPSK" pitchFamily="34" charset="-34"/>
                <a:cs typeface="TH SarabunPSK" pitchFamily="34" charset="-34"/>
                <a:sym typeface="Helvetica Light"/>
              </a:rPr>
              <a:t>.ส่วนกลาง</a:t>
            </a:r>
            <a:endParaRPr lang="th-TH" b="1" kern="0" dirty="0">
              <a:solidFill>
                <a:srgbClr val="FFFFFF"/>
              </a:solidFill>
              <a:effectLst>
                <a:outerShdw blurRad="38100" dist="38100" dir="2700000" algn="tl">
                  <a:srgbClr val="000000">
                    <a:alpha val="43137"/>
                  </a:srgbClr>
                </a:outerShdw>
              </a:effectLst>
              <a:latin typeface="TH SarabunPSK" pitchFamily="34" charset="-34"/>
              <a:cs typeface="TH SarabunPSK" pitchFamily="34" charset="-34"/>
            </a:endParaRPr>
          </a:p>
        </p:txBody>
      </p:sp>
      <p:pic>
        <p:nvPicPr>
          <p:cNvPr id="8" name="Picture 11"/>
          <p:cNvPicPr>
            <a:picLocks noChangeAspect="1" noChangeArrowheads="1"/>
          </p:cNvPicPr>
          <p:nvPr/>
        </p:nvPicPr>
        <p:blipFill>
          <a:blip r:embed="rId3" cstate="print"/>
          <a:srcRect/>
          <a:stretch>
            <a:fillRect/>
          </a:stretch>
        </p:blipFill>
        <p:spPr bwMode="auto">
          <a:xfrm>
            <a:off x="3236785" y="4248824"/>
            <a:ext cx="2736304" cy="2050980"/>
          </a:xfrm>
          <a:prstGeom prst="rect">
            <a:avLst/>
          </a:prstGeom>
          <a:noFill/>
          <a:ln w="9525">
            <a:noFill/>
            <a:miter lim="800000"/>
            <a:headEnd/>
            <a:tailEnd/>
          </a:ln>
          <a:effectLst/>
        </p:spPr>
      </p:pic>
      <p:pic>
        <p:nvPicPr>
          <p:cNvPr id="9" name="Picture 12"/>
          <p:cNvPicPr>
            <a:picLocks noChangeAspect="1" noChangeArrowheads="1"/>
          </p:cNvPicPr>
          <p:nvPr/>
        </p:nvPicPr>
        <p:blipFill>
          <a:blip r:embed="rId4" cstate="print"/>
          <a:srcRect/>
          <a:stretch>
            <a:fillRect/>
          </a:stretch>
        </p:blipFill>
        <p:spPr bwMode="auto">
          <a:xfrm>
            <a:off x="127627" y="4192779"/>
            <a:ext cx="2736303" cy="2054745"/>
          </a:xfrm>
          <a:prstGeom prst="rect">
            <a:avLst/>
          </a:prstGeom>
          <a:noFill/>
          <a:ln w="9525">
            <a:noFill/>
            <a:miter lim="800000"/>
            <a:headEnd/>
            <a:tailEnd/>
          </a:ln>
          <a:effectLst/>
        </p:spPr>
      </p:pic>
      <p:pic>
        <p:nvPicPr>
          <p:cNvPr id="10" name="Picture 16"/>
          <p:cNvPicPr>
            <a:picLocks noChangeAspect="1" noChangeArrowheads="1"/>
          </p:cNvPicPr>
          <p:nvPr/>
        </p:nvPicPr>
        <p:blipFill>
          <a:blip r:embed="rId5" cstate="print"/>
          <a:srcRect/>
          <a:stretch>
            <a:fillRect/>
          </a:stretch>
        </p:blipFill>
        <p:spPr bwMode="auto">
          <a:xfrm>
            <a:off x="6167054" y="4297394"/>
            <a:ext cx="2736304" cy="2062956"/>
          </a:xfrm>
          <a:prstGeom prst="rect">
            <a:avLst/>
          </a:prstGeom>
          <a:noFill/>
          <a:ln w="9525">
            <a:noFill/>
            <a:miter lim="800000"/>
            <a:headEnd/>
            <a:tailEnd/>
          </a:ln>
          <a:effectLst/>
        </p:spPr>
      </p:pic>
    </p:spTree>
    <p:extLst>
      <p:ext uri="{BB962C8B-B14F-4D97-AF65-F5344CB8AC3E}">
        <p14:creationId xmlns:p14="http://schemas.microsoft.com/office/powerpoint/2010/main" val="2086444411"/>
      </p:ext>
    </p:extLst>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6200" y="1371600"/>
            <a:ext cx="8229600" cy="4800600"/>
          </a:xfrm>
        </p:spPr>
        <p:txBody>
          <a:bodyPr/>
          <a:lstStyle/>
          <a:p>
            <a:pPr marL="457200" indent="-457200" algn="l">
              <a:buFont typeface="+mj-lt"/>
              <a:buAutoNum type="arabicPeriod"/>
              <a:tabLst>
                <a:tab pos="5313363" algn="l"/>
              </a:tabLst>
            </a:pPr>
            <a:r>
              <a:rPr lang="en-US" sz="3200" dirty="0" smtClean="0">
                <a:latin typeface="Times New Roman" pitchFamily="18" charset="0"/>
                <a:cs typeface="Times New Roman" pitchFamily="18" charset="0"/>
              </a:rPr>
              <a:t>Power System Reliability Problem</a:t>
            </a:r>
          </a:p>
          <a:p>
            <a:pPr marL="857250" lvl="1" indent="-457200">
              <a:buNone/>
              <a:tabLst>
                <a:tab pos="5313363" algn="l"/>
              </a:tabLst>
            </a:pPr>
            <a:r>
              <a:rPr lang="en-US" sz="1800" dirty="0" smtClean="0">
                <a:latin typeface="Times New Roman" pitchFamily="18" charset="0"/>
                <a:cs typeface="Times New Roman" pitchFamily="18" charset="0"/>
              </a:rPr>
              <a:t>The highest problem in Thailand, &gt; 200 km.</a:t>
            </a:r>
          </a:p>
          <a:p>
            <a:pPr marL="857250" lvl="1" indent="-457200">
              <a:buNone/>
              <a:tabLst>
                <a:tab pos="5313363" algn="l"/>
              </a:tabLst>
            </a:pPr>
            <a:endParaRPr lang="en-US" sz="800" dirty="0" smtClean="0">
              <a:latin typeface="Times New Roman" pitchFamily="18" charset="0"/>
              <a:cs typeface="Times New Roman" pitchFamily="18" charset="0"/>
            </a:endParaRPr>
          </a:p>
          <a:p>
            <a:pPr marL="457200" indent="-457200">
              <a:buFont typeface="+mj-lt"/>
              <a:buAutoNum type="arabicPeriod"/>
              <a:tabLst>
                <a:tab pos="5313363" algn="l"/>
              </a:tabLst>
            </a:pPr>
            <a:r>
              <a:rPr lang="en-US" sz="3200" dirty="0" smtClean="0">
                <a:latin typeface="Times New Roman" pitchFamily="18" charset="0"/>
                <a:cs typeface="Times New Roman" pitchFamily="18" charset="0"/>
              </a:rPr>
              <a:t>Power Losses in Distribution Line</a:t>
            </a:r>
          </a:p>
          <a:p>
            <a:pPr marL="857250" lvl="1" indent="-457200">
              <a:buNone/>
              <a:tabLst>
                <a:tab pos="5313363" algn="l"/>
              </a:tabLst>
            </a:pPr>
            <a:r>
              <a:rPr lang="en-US" sz="1800" dirty="0" smtClean="0">
                <a:latin typeface="Times New Roman" pitchFamily="18" charset="0"/>
                <a:cs typeface="Times New Roman" pitchFamily="18" charset="0"/>
              </a:rPr>
              <a:t>25,300 kWh/day, 1,000,000$/yr</a:t>
            </a:r>
          </a:p>
          <a:p>
            <a:pPr marL="857250" lvl="1" indent="-457200">
              <a:buNone/>
              <a:tabLst>
                <a:tab pos="5313363" algn="l"/>
              </a:tabLst>
            </a:pPr>
            <a:endParaRPr lang="en-US" sz="800" dirty="0" smtClean="0">
              <a:latin typeface="Times New Roman" pitchFamily="18" charset="0"/>
              <a:cs typeface="Times New Roman" pitchFamily="18" charset="0"/>
            </a:endParaRPr>
          </a:p>
          <a:p>
            <a:pPr marL="457200" indent="-457200">
              <a:buFont typeface="+mj-lt"/>
              <a:buAutoNum type="arabicPeriod"/>
              <a:tabLst>
                <a:tab pos="5313363" algn="l"/>
              </a:tabLst>
            </a:pPr>
            <a:r>
              <a:rPr lang="en-US" sz="3200" dirty="0" smtClean="0">
                <a:latin typeface="Times New Roman" pitchFamily="18" charset="0"/>
                <a:cs typeface="Times New Roman" pitchFamily="18" charset="0"/>
              </a:rPr>
              <a:t>Voltage Drop in Distribution Line</a:t>
            </a:r>
            <a:br>
              <a:rPr lang="en-US" sz="32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Run diesel at peak to support voltage</a:t>
            </a:r>
            <a:endParaRPr lang="en-US" sz="3200" dirty="0" smtClean="0">
              <a:latin typeface="Times New Roman" pitchFamily="18" charset="0"/>
              <a:cs typeface="Times New Roman" pitchFamily="18" charset="0"/>
            </a:endParaRPr>
          </a:p>
          <a:p>
            <a:pPr marL="457200" indent="-457200">
              <a:buFont typeface="+mj-lt"/>
              <a:buAutoNum type="arabicPeriod"/>
              <a:tabLst>
                <a:tab pos="5313363" algn="l"/>
              </a:tabLst>
            </a:pPr>
            <a:endParaRPr lang="en-US" sz="800" dirty="0" smtClean="0">
              <a:latin typeface="Times New Roman" pitchFamily="18" charset="0"/>
              <a:cs typeface="Times New Roman" pitchFamily="18" charset="0"/>
            </a:endParaRPr>
          </a:p>
          <a:p>
            <a:pPr marL="457200" indent="-457200">
              <a:buFont typeface="+mj-lt"/>
              <a:buAutoNum type="arabicPeriod"/>
              <a:tabLst>
                <a:tab pos="5313363" algn="l"/>
              </a:tabLst>
            </a:pPr>
            <a:endParaRPr lang="en-US" sz="800" dirty="0" smtClean="0">
              <a:latin typeface="Times New Roman" pitchFamily="18" charset="0"/>
              <a:cs typeface="Times New Roman" pitchFamily="18" charset="0"/>
            </a:endParaRPr>
          </a:p>
          <a:p>
            <a:pPr marL="457200" indent="-457200">
              <a:lnSpc>
                <a:spcPts val="2000"/>
              </a:lnSpc>
              <a:spcBef>
                <a:spcPts val="0"/>
              </a:spcBef>
              <a:buFont typeface="+mj-lt"/>
              <a:buAutoNum type="arabicPeriod"/>
              <a:tabLst>
                <a:tab pos="5313363" algn="l"/>
              </a:tabLst>
            </a:pPr>
            <a:r>
              <a:rPr lang="en-US" sz="3200" dirty="0" smtClean="0">
                <a:latin typeface="Times New Roman" pitchFamily="18" charset="0"/>
                <a:cs typeface="Times New Roman" pitchFamily="18" charset="0"/>
              </a:rPr>
              <a:t>Expansion of Renewable Energy (RE)</a:t>
            </a:r>
            <a:r>
              <a:rPr lang="en-US" sz="3600" dirty="0" smtClean="0">
                <a:latin typeface="Times New Roman" pitchFamily="18" charset="0"/>
                <a:cs typeface="Times New Roman" pitchFamily="18" charset="0"/>
              </a:rPr>
              <a:t/>
            </a:r>
            <a:br>
              <a:rPr lang="en-US" sz="3600" dirty="0" smtClean="0">
                <a:latin typeface="Times New Roman" pitchFamily="18" charset="0"/>
                <a:cs typeface="Times New Roman" pitchFamily="18" charset="0"/>
              </a:rPr>
            </a:br>
            <a:r>
              <a:rPr lang="en-US" sz="1000" dirty="0" smtClean="0">
                <a:latin typeface="Times New Roman" pitchFamily="18" charset="0"/>
                <a:cs typeface="Times New Roman" pitchFamily="18" charset="0"/>
              </a:rPr>
              <a:t/>
            </a:r>
            <a:br>
              <a:rPr lang="en-US" sz="1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0 to 1 to 2 to 3 to 4 MW of PV </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a:t>
            </a:r>
            <a:r>
              <a:rPr lang="en-US" sz="2000" dirty="0" smtClean="0"/>
              <a:t>Light</a:t>
            </a:r>
            <a:r>
              <a:rPr lang="en-US" sz="2000" dirty="0" smtClean="0">
                <a:latin typeface="Times New Roman" pitchFamily="18" charset="0"/>
                <a:cs typeface="Times New Roman" pitchFamily="18" charset="0"/>
              </a:rPr>
              <a:t> load during a day may less than 4 MW, </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Max output power is limited)</a:t>
            </a:r>
            <a:r>
              <a:rPr lang="en-US" sz="3200" dirty="0" smtClean="0">
                <a:latin typeface="Times New Roman" pitchFamily="18" charset="0"/>
                <a:cs typeface="Times New Roman" pitchFamily="18" charset="0"/>
              </a:rPr>
              <a:t>	</a:t>
            </a:r>
          </a:p>
        </p:txBody>
      </p:sp>
      <p:sp>
        <p:nvSpPr>
          <p:cNvPr id="6" name="Title 5"/>
          <p:cNvSpPr>
            <a:spLocks noGrp="1"/>
          </p:cNvSpPr>
          <p:nvPr>
            <p:ph type="title"/>
          </p:nvPr>
        </p:nvSpPr>
        <p:spPr/>
        <p:txBody>
          <a:bodyPr/>
          <a:lstStyle/>
          <a:p>
            <a:pPr marL="361950" indent="-361950"/>
            <a:r>
              <a:rPr lang="en-US" sz="3600" dirty="0" smtClean="0">
                <a:latin typeface="Times New Roman" pitchFamily="18" charset="0"/>
                <a:cs typeface="Times New Roman" pitchFamily="18" charset="0"/>
              </a:rPr>
              <a:t>Drivers of the Project</a:t>
            </a:r>
            <a:endParaRPr lang="th-TH" sz="3600" dirty="0" smtClean="0">
              <a:latin typeface="Times New Roman" pitchFamily="18" charset="0"/>
            </a:endParaRPr>
          </a:p>
        </p:txBody>
      </p:sp>
      <p:pic>
        <p:nvPicPr>
          <p:cNvPr id="4" name="Picture 1" descr="D:\2555 PEA\2555 Micro-Grid Project\Document Micro-Grid\Microgrid (Google Earth).png"/>
          <p:cNvPicPr>
            <a:picLocks noChangeAspect="1" noChangeArrowheads="1"/>
          </p:cNvPicPr>
          <p:nvPr/>
        </p:nvPicPr>
        <p:blipFill>
          <a:blip r:embed="rId2" cstate="print"/>
          <a:srcRect/>
          <a:stretch>
            <a:fillRect/>
          </a:stretch>
        </p:blipFill>
        <p:spPr bwMode="auto">
          <a:xfrm>
            <a:off x="6858000" y="1371600"/>
            <a:ext cx="2133600" cy="1828800"/>
          </a:xfrm>
          <a:prstGeom prst="rect">
            <a:avLst/>
          </a:prstGeom>
          <a:noFill/>
        </p:spPr>
      </p:pic>
      <p:pic>
        <p:nvPicPr>
          <p:cNvPr id="5" name="Picture 4" descr="D:\2555 PEA Other\PEA Pictures\55-01-24 Micro-Grid MSR\2012-01-24 12.06.16.jpg"/>
          <p:cNvPicPr/>
          <p:nvPr/>
        </p:nvPicPr>
        <p:blipFill>
          <a:blip r:embed="rId3" cstate="print"/>
          <a:srcRect/>
          <a:stretch>
            <a:fillRect/>
          </a:stretch>
        </p:blipFill>
        <p:spPr bwMode="auto">
          <a:xfrm>
            <a:off x="7315200" y="3352800"/>
            <a:ext cx="1447800" cy="1676400"/>
          </a:xfrm>
          <a:prstGeom prst="rect">
            <a:avLst/>
          </a:prstGeom>
          <a:noFill/>
          <a:ln w="9525">
            <a:noFill/>
            <a:miter lim="800000"/>
            <a:headEnd/>
            <a:tailEnd/>
          </a:ln>
        </p:spPr>
      </p:pic>
      <p:sp>
        <p:nvSpPr>
          <p:cNvPr id="8" name="Rectangle 7"/>
          <p:cNvSpPr/>
          <p:nvPr/>
        </p:nvSpPr>
        <p:spPr>
          <a:xfrm>
            <a:off x="7391400" y="4419600"/>
            <a:ext cx="1219200" cy="307777"/>
          </a:xfrm>
          <a:prstGeom prst="rect">
            <a:avLst/>
          </a:prstGeom>
          <a:solidFill>
            <a:schemeClr val="accent3"/>
          </a:solidFill>
        </p:spPr>
        <p:txBody>
          <a:bodyPr wrap="square">
            <a:spAutoFit/>
          </a:bodyPr>
          <a:lstStyle/>
          <a:p>
            <a:pPr algn="ctr"/>
            <a:r>
              <a:rPr lang="en-US" sz="1400" b="1" dirty="0" smtClean="0">
                <a:solidFill>
                  <a:srgbClr val="000000"/>
                </a:solidFill>
                <a:latin typeface="Times New Roman" pitchFamily="18" charset="0"/>
                <a:cs typeface="Times New Roman" pitchFamily="18" charset="0"/>
              </a:rPr>
              <a:t>(Pine Tree)</a:t>
            </a:r>
            <a:endParaRPr lang="en-US" sz="1400" dirty="0">
              <a:solidFill>
                <a:srgbClr val="000000"/>
              </a:solidFill>
              <a:latin typeface="Times New Roman" pitchFamily="18" charset="0"/>
              <a:cs typeface="Times New Roman" pitchFamily="18" charset="0"/>
            </a:endParaRPr>
          </a:p>
        </p:txBody>
      </p:sp>
      <p:pic>
        <p:nvPicPr>
          <p:cNvPr id="9" name="Picture 1" descr="D:\2555 PEA Other\PEA Pictures\55-01-24 Micro-Grid MSR\SANY2851.JPG"/>
          <p:cNvPicPr>
            <a:picLocks noChangeAspect="1" noChangeArrowheads="1"/>
          </p:cNvPicPr>
          <p:nvPr/>
        </p:nvPicPr>
        <p:blipFill>
          <a:blip r:embed="rId4" cstate="print"/>
          <a:srcRect/>
          <a:stretch>
            <a:fillRect/>
          </a:stretch>
        </p:blipFill>
        <p:spPr bwMode="auto">
          <a:xfrm>
            <a:off x="7467600" y="5105399"/>
            <a:ext cx="1320801" cy="990601"/>
          </a:xfrm>
          <a:prstGeom prst="rect">
            <a:avLst/>
          </a:prstGeom>
          <a:noFill/>
        </p:spPr>
      </p:pic>
    </p:spTree>
    <p:extLst>
      <p:ext uri="{BB962C8B-B14F-4D97-AF65-F5344CB8AC3E}">
        <p14:creationId xmlns:p14="http://schemas.microsoft.com/office/powerpoint/2010/main" val="3391956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95536" y="1268760"/>
            <a:ext cx="8352928" cy="5078313"/>
          </a:xfrm>
          <a:prstGeom prst="rect">
            <a:avLst/>
          </a:prstGeom>
          <a:noFill/>
        </p:spPr>
        <p:txBody>
          <a:bodyPr wrap="square" rtlCol="0">
            <a:spAutoFit/>
          </a:bodyPr>
          <a:lstStyle/>
          <a:p>
            <a:pPr algn="thaiDist"/>
            <a:r>
              <a:rPr lang="en-US" sz="3600" dirty="0" smtClean="0">
                <a:solidFill>
                  <a:srgbClr val="000000"/>
                </a:solidFill>
                <a:latin typeface="TH SarabunPSK" panose="020B0500040200020003" pitchFamily="34" charset="-34"/>
                <a:cs typeface="TH SarabunPSK" panose="020B0500040200020003" pitchFamily="34" charset="-34"/>
              </a:rPr>
              <a:t>1. </a:t>
            </a:r>
            <a:r>
              <a:rPr lang="th-TH" sz="3600" dirty="0" smtClean="0">
                <a:solidFill>
                  <a:srgbClr val="000000"/>
                </a:solidFill>
                <a:latin typeface="TH SarabunPSK" panose="020B0500040200020003" pitchFamily="34" charset="-34"/>
                <a:cs typeface="TH SarabunPSK" panose="020B0500040200020003" pitchFamily="34" charset="-34"/>
              </a:rPr>
              <a:t>มติ </a:t>
            </a:r>
            <a:r>
              <a:rPr lang="th-TH" sz="3600" dirty="0" err="1" smtClean="0">
                <a:solidFill>
                  <a:srgbClr val="000000"/>
                </a:solidFill>
                <a:latin typeface="TH SarabunPSK" panose="020B0500040200020003" pitchFamily="34" charset="-34"/>
                <a:cs typeface="TH SarabunPSK" panose="020B0500040200020003" pitchFamily="34" charset="-34"/>
              </a:rPr>
              <a:t>ครม</a:t>
            </a:r>
            <a:r>
              <a:rPr lang="en-US" sz="3600" dirty="0" smtClean="0">
                <a:solidFill>
                  <a:srgbClr val="000000"/>
                </a:solidFill>
                <a:latin typeface="TH SarabunPSK" panose="020B0500040200020003" pitchFamily="34" charset="-34"/>
                <a:cs typeface="TH SarabunPSK" panose="020B0500040200020003" pitchFamily="34" charset="-34"/>
              </a:rPr>
              <a:t>. </a:t>
            </a:r>
            <a:r>
              <a:rPr lang="th-TH" sz="3600" dirty="0" smtClean="0">
                <a:solidFill>
                  <a:srgbClr val="000000"/>
                </a:solidFill>
                <a:latin typeface="TH SarabunPSK" panose="020B0500040200020003" pitchFamily="34" charset="-34"/>
                <a:cs typeface="TH SarabunPSK" panose="020B0500040200020003" pitchFamily="34" charset="-34"/>
              </a:rPr>
              <a:t>เมื่อวันที่ </a:t>
            </a:r>
            <a:r>
              <a:rPr lang="en-US" sz="3600" dirty="0" smtClean="0">
                <a:solidFill>
                  <a:srgbClr val="000000"/>
                </a:solidFill>
                <a:latin typeface="TH SarabunPSK" panose="020B0500040200020003" pitchFamily="34" charset="-34"/>
                <a:cs typeface="TH SarabunPSK" panose="020B0500040200020003" pitchFamily="34" charset="-34"/>
              </a:rPr>
              <a:t>1 </a:t>
            </a:r>
            <a:r>
              <a:rPr lang="th-TH" sz="3600" dirty="0" smtClean="0">
                <a:solidFill>
                  <a:srgbClr val="000000"/>
                </a:solidFill>
                <a:latin typeface="TH SarabunPSK" panose="020B0500040200020003" pitchFamily="34" charset="-34"/>
                <a:cs typeface="TH SarabunPSK" panose="020B0500040200020003" pitchFamily="34" charset="-34"/>
              </a:rPr>
              <a:t>พ</a:t>
            </a:r>
            <a:r>
              <a:rPr lang="en-US" sz="3600" dirty="0" smtClean="0">
                <a:solidFill>
                  <a:srgbClr val="000000"/>
                </a:solidFill>
                <a:latin typeface="TH SarabunPSK" panose="020B0500040200020003" pitchFamily="34" charset="-34"/>
                <a:cs typeface="TH SarabunPSK" panose="020B0500040200020003" pitchFamily="34" charset="-34"/>
              </a:rPr>
              <a:t>.</a:t>
            </a:r>
            <a:r>
              <a:rPr lang="th-TH" sz="3600" dirty="0" smtClean="0">
                <a:solidFill>
                  <a:srgbClr val="000000"/>
                </a:solidFill>
                <a:latin typeface="TH SarabunPSK" panose="020B0500040200020003" pitchFamily="34" charset="-34"/>
                <a:cs typeface="TH SarabunPSK" panose="020B0500040200020003" pitchFamily="34" charset="-34"/>
              </a:rPr>
              <a:t>ย</a:t>
            </a:r>
            <a:r>
              <a:rPr lang="en-US" sz="3600" dirty="0" smtClean="0">
                <a:solidFill>
                  <a:srgbClr val="000000"/>
                </a:solidFill>
                <a:latin typeface="TH SarabunPSK" panose="020B0500040200020003" pitchFamily="34" charset="-34"/>
                <a:cs typeface="TH SarabunPSK" panose="020B0500040200020003" pitchFamily="34" charset="-34"/>
              </a:rPr>
              <a:t>. 2559 </a:t>
            </a:r>
            <a:r>
              <a:rPr lang="th-TH" sz="3600" dirty="0" smtClean="0">
                <a:solidFill>
                  <a:srgbClr val="000000"/>
                </a:solidFill>
                <a:latin typeface="TH SarabunPSK" panose="020B0500040200020003" pitchFamily="34" charset="-34"/>
                <a:cs typeface="TH SarabunPSK" panose="020B0500040200020003" pitchFamily="34" charset="-34"/>
              </a:rPr>
              <a:t>อนุมัติให้ </a:t>
            </a:r>
            <a:r>
              <a:rPr lang="th-TH" sz="3600" dirty="0" err="1" smtClean="0">
                <a:solidFill>
                  <a:srgbClr val="000000"/>
                </a:solidFill>
                <a:latin typeface="TH SarabunPSK" panose="020B0500040200020003" pitchFamily="34" charset="-34"/>
                <a:cs typeface="TH SarabunPSK" panose="020B0500040200020003" pitchFamily="34" charset="-34"/>
              </a:rPr>
              <a:t>กฟภ</a:t>
            </a:r>
            <a:r>
              <a:rPr lang="en-US" sz="3600" dirty="0" smtClean="0">
                <a:solidFill>
                  <a:srgbClr val="000000"/>
                </a:solidFill>
                <a:latin typeface="TH SarabunPSK" panose="020B0500040200020003" pitchFamily="34" charset="-34"/>
                <a:cs typeface="TH SarabunPSK" panose="020B0500040200020003" pitchFamily="34" charset="-34"/>
              </a:rPr>
              <a:t>. </a:t>
            </a:r>
            <a:r>
              <a:rPr lang="th-TH" sz="3600" dirty="0" smtClean="0">
                <a:solidFill>
                  <a:srgbClr val="000000"/>
                </a:solidFill>
                <a:latin typeface="TH SarabunPSK" panose="020B0500040200020003" pitchFamily="34" charset="-34"/>
                <a:cs typeface="TH SarabunPSK" panose="020B0500040200020003" pitchFamily="34" charset="-34"/>
              </a:rPr>
              <a:t>ดำเนินการโครงการ </a:t>
            </a:r>
            <a:r>
              <a:rPr lang="th-TH" sz="3600" dirty="0" err="1" smtClean="0">
                <a:solidFill>
                  <a:srgbClr val="000000"/>
                </a:solidFill>
                <a:latin typeface="TH SarabunPSK" panose="020B0500040200020003" pitchFamily="34" charset="-34"/>
                <a:cs typeface="TH SarabunPSK" panose="020B0500040200020003" pitchFamily="34" charset="-34"/>
              </a:rPr>
              <a:t>คพล</a:t>
            </a:r>
            <a:r>
              <a:rPr lang="en-US" sz="3600" dirty="0" smtClean="0">
                <a:solidFill>
                  <a:srgbClr val="000000"/>
                </a:solidFill>
                <a:latin typeface="TH SarabunPSK" panose="020B0500040200020003" pitchFamily="34" charset="-34"/>
                <a:cs typeface="TH SarabunPSK" panose="020B0500040200020003" pitchFamily="34" charset="-34"/>
              </a:rPr>
              <a:t>. </a:t>
            </a:r>
            <a:r>
              <a:rPr lang="th-TH" sz="3600" dirty="0" smtClean="0">
                <a:solidFill>
                  <a:srgbClr val="000000"/>
                </a:solidFill>
                <a:latin typeface="TH SarabunPSK" panose="020B0500040200020003" pitchFamily="34" charset="-34"/>
                <a:cs typeface="TH SarabunPSK" panose="020B0500040200020003" pitchFamily="34" charset="-34"/>
              </a:rPr>
              <a:t>วงเงินลงทุน </a:t>
            </a:r>
            <a:r>
              <a:rPr lang="en-US" sz="3600" dirty="0" smtClean="0">
                <a:solidFill>
                  <a:srgbClr val="000000"/>
                </a:solidFill>
                <a:latin typeface="TH SarabunPSK" panose="020B0500040200020003" pitchFamily="34" charset="-34"/>
                <a:cs typeface="TH SarabunPSK" panose="020B0500040200020003" pitchFamily="34" charset="-34"/>
              </a:rPr>
              <a:t>265 </a:t>
            </a:r>
            <a:r>
              <a:rPr lang="th-TH" sz="3600" dirty="0" smtClean="0">
                <a:solidFill>
                  <a:srgbClr val="000000"/>
                </a:solidFill>
                <a:latin typeface="TH SarabunPSK" panose="020B0500040200020003" pitchFamily="34" charset="-34"/>
                <a:cs typeface="TH SarabunPSK" panose="020B0500040200020003" pitchFamily="34" charset="-34"/>
              </a:rPr>
              <a:t>ล้านบาท</a:t>
            </a:r>
          </a:p>
          <a:p>
            <a:pPr algn="thaiDist"/>
            <a:r>
              <a:rPr lang="en-US" sz="3600" dirty="0" smtClean="0">
                <a:solidFill>
                  <a:srgbClr val="000000"/>
                </a:solidFill>
                <a:latin typeface="TH SarabunPSK" panose="020B0500040200020003" pitchFamily="34" charset="-34"/>
                <a:cs typeface="TH SarabunPSK" panose="020B0500040200020003" pitchFamily="34" charset="-34"/>
              </a:rPr>
              <a:t>2. </a:t>
            </a:r>
            <a:r>
              <a:rPr lang="th-TH" sz="3600" dirty="0" smtClean="0">
                <a:solidFill>
                  <a:srgbClr val="000000"/>
                </a:solidFill>
                <a:latin typeface="TH SarabunPSK" panose="020B0500040200020003" pitchFamily="34" charset="-34"/>
                <a:cs typeface="TH SarabunPSK" panose="020B0500040200020003" pitchFamily="34" charset="-34"/>
              </a:rPr>
              <a:t>สัญญาจ้างเลขที่ จ</a:t>
            </a:r>
            <a:r>
              <a:rPr lang="en-US" sz="3600" dirty="0" smtClean="0">
                <a:solidFill>
                  <a:srgbClr val="000000"/>
                </a:solidFill>
                <a:latin typeface="TH SarabunPSK" panose="020B0500040200020003" pitchFamily="34" charset="-34"/>
                <a:cs typeface="TH SarabunPSK" panose="020B0500040200020003" pitchFamily="34" charset="-34"/>
              </a:rPr>
              <a:t>.242/2559 </a:t>
            </a:r>
            <a:r>
              <a:rPr lang="th-TH" sz="3600" dirty="0" err="1" smtClean="0">
                <a:solidFill>
                  <a:srgbClr val="000000"/>
                </a:solidFill>
                <a:latin typeface="TH SarabunPSK" panose="020B0500040200020003" pitchFamily="34" charset="-34"/>
                <a:cs typeface="TH SarabunPSK" panose="020B0500040200020003" pitchFamily="34" charset="-34"/>
              </a:rPr>
              <a:t>ลว</a:t>
            </a:r>
            <a:r>
              <a:rPr lang="en-US" sz="3600" dirty="0" smtClean="0">
                <a:solidFill>
                  <a:srgbClr val="000000"/>
                </a:solidFill>
                <a:latin typeface="TH SarabunPSK" panose="020B0500040200020003" pitchFamily="34" charset="-34"/>
                <a:cs typeface="TH SarabunPSK" panose="020B0500040200020003" pitchFamily="34" charset="-34"/>
              </a:rPr>
              <a:t>. 28 </a:t>
            </a:r>
            <a:r>
              <a:rPr lang="th-TH" sz="3600" dirty="0" smtClean="0">
                <a:solidFill>
                  <a:srgbClr val="000000"/>
                </a:solidFill>
                <a:latin typeface="TH SarabunPSK" panose="020B0500040200020003" pitchFamily="34" charset="-34"/>
                <a:cs typeface="TH SarabunPSK" panose="020B0500040200020003" pitchFamily="34" charset="-34"/>
              </a:rPr>
              <a:t>ธ</a:t>
            </a:r>
            <a:r>
              <a:rPr lang="en-US" sz="3600" dirty="0" smtClean="0">
                <a:solidFill>
                  <a:srgbClr val="000000"/>
                </a:solidFill>
                <a:latin typeface="TH SarabunPSK" panose="020B0500040200020003" pitchFamily="34" charset="-34"/>
                <a:cs typeface="TH SarabunPSK" panose="020B0500040200020003" pitchFamily="34" charset="-34"/>
              </a:rPr>
              <a:t>.</a:t>
            </a:r>
            <a:r>
              <a:rPr lang="th-TH" sz="3600" dirty="0" smtClean="0">
                <a:solidFill>
                  <a:srgbClr val="000000"/>
                </a:solidFill>
                <a:latin typeface="TH SarabunPSK" panose="020B0500040200020003" pitchFamily="34" charset="-34"/>
                <a:cs typeface="TH SarabunPSK" panose="020B0500040200020003" pitchFamily="34" charset="-34"/>
              </a:rPr>
              <a:t>ค</a:t>
            </a:r>
            <a:r>
              <a:rPr lang="en-US" sz="3600" dirty="0" smtClean="0">
                <a:solidFill>
                  <a:srgbClr val="000000"/>
                </a:solidFill>
                <a:latin typeface="TH SarabunPSK" panose="020B0500040200020003" pitchFamily="34" charset="-34"/>
                <a:cs typeface="TH SarabunPSK" panose="020B0500040200020003" pitchFamily="34" charset="-34"/>
              </a:rPr>
              <a:t>. 2559 </a:t>
            </a:r>
            <a:r>
              <a:rPr lang="th-TH" sz="3600" dirty="0" smtClean="0">
                <a:solidFill>
                  <a:srgbClr val="000000"/>
                </a:solidFill>
                <a:latin typeface="TH SarabunPSK" panose="020B0500040200020003" pitchFamily="34" charset="-34"/>
                <a:cs typeface="TH SarabunPSK" panose="020B0500040200020003" pitchFamily="34" charset="-34"/>
              </a:rPr>
              <a:t>จ้างมหาวิทยาลัยเชียงใหม่ เป็นที่ปรึกษาจัดทำเอกสารประกวดราคาโครงการ </a:t>
            </a:r>
            <a:r>
              <a:rPr lang="th-TH" sz="3600" dirty="0" err="1" smtClean="0">
                <a:solidFill>
                  <a:srgbClr val="000000"/>
                </a:solidFill>
                <a:latin typeface="TH SarabunPSK" panose="020B0500040200020003" pitchFamily="34" charset="-34"/>
                <a:cs typeface="TH SarabunPSK" panose="020B0500040200020003" pitchFamily="34" charset="-34"/>
              </a:rPr>
              <a:t>คพล</a:t>
            </a:r>
            <a:r>
              <a:rPr lang="en-US" sz="3600" dirty="0" smtClean="0">
                <a:solidFill>
                  <a:srgbClr val="000000"/>
                </a:solidFill>
                <a:latin typeface="TH SarabunPSK" panose="020B0500040200020003" pitchFamily="34" charset="-34"/>
                <a:cs typeface="TH SarabunPSK" panose="020B0500040200020003" pitchFamily="34" charset="-34"/>
              </a:rPr>
              <a:t>. </a:t>
            </a:r>
            <a:r>
              <a:rPr lang="th-TH" sz="3600" dirty="0" smtClean="0">
                <a:solidFill>
                  <a:srgbClr val="000000"/>
                </a:solidFill>
                <a:latin typeface="TH SarabunPSK" panose="020B0500040200020003" pitchFamily="34" charset="-34"/>
                <a:cs typeface="TH SarabunPSK" panose="020B0500040200020003" pitchFamily="34" charset="-34"/>
              </a:rPr>
              <a:t>ในวงเงิน </a:t>
            </a:r>
            <a:r>
              <a:rPr lang="en-US" sz="3600" dirty="0" smtClean="0">
                <a:solidFill>
                  <a:srgbClr val="000000"/>
                </a:solidFill>
                <a:latin typeface="TH SarabunPSK" panose="020B0500040200020003" pitchFamily="34" charset="-34"/>
                <a:cs typeface="TH SarabunPSK" panose="020B0500040200020003" pitchFamily="34" charset="-34"/>
              </a:rPr>
              <a:t>9.9 </a:t>
            </a:r>
            <a:r>
              <a:rPr lang="th-TH" sz="3600" dirty="0" smtClean="0">
                <a:solidFill>
                  <a:srgbClr val="000000"/>
                </a:solidFill>
                <a:latin typeface="TH SarabunPSK" panose="020B0500040200020003" pitchFamily="34" charset="-34"/>
                <a:cs typeface="TH SarabunPSK" panose="020B0500040200020003" pitchFamily="34" charset="-34"/>
              </a:rPr>
              <a:t>ล้านบาท ระยะเวลาดำเนินงาน </a:t>
            </a:r>
            <a:r>
              <a:rPr lang="en-US" sz="3600" dirty="0" smtClean="0">
                <a:solidFill>
                  <a:srgbClr val="000000"/>
                </a:solidFill>
                <a:latin typeface="TH SarabunPSK" panose="020B0500040200020003" pitchFamily="34" charset="-34"/>
                <a:cs typeface="TH SarabunPSK" panose="020B0500040200020003" pitchFamily="34" charset="-34"/>
              </a:rPr>
              <a:t>9 </a:t>
            </a:r>
            <a:r>
              <a:rPr lang="th-TH" sz="3600" dirty="0" smtClean="0">
                <a:solidFill>
                  <a:srgbClr val="000000"/>
                </a:solidFill>
                <a:latin typeface="TH SarabunPSK" panose="020B0500040200020003" pitchFamily="34" charset="-34"/>
                <a:cs typeface="TH SarabunPSK" panose="020B0500040200020003" pitchFamily="34" charset="-34"/>
              </a:rPr>
              <a:t>เดือน</a:t>
            </a:r>
          </a:p>
          <a:p>
            <a:pPr algn="thaiDist"/>
            <a:r>
              <a:rPr lang="en-US" sz="3600" dirty="0" smtClean="0">
                <a:solidFill>
                  <a:srgbClr val="000000"/>
                </a:solidFill>
                <a:latin typeface="TH SarabunPSK" panose="020B0500040200020003" pitchFamily="34" charset="-34"/>
                <a:cs typeface="TH SarabunPSK" panose="020B0500040200020003" pitchFamily="34" charset="-34"/>
              </a:rPr>
              <a:t>3. </a:t>
            </a:r>
            <a:r>
              <a:rPr lang="th-TH" sz="3600" dirty="0" err="1" smtClean="0">
                <a:solidFill>
                  <a:srgbClr val="000000"/>
                </a:solidFill>
                <a:latin typeface="TH SarabunPSK" panose="020B0500040200020003" pitchFamily="34" charset="-34"/>
                <a:cs typeface="TH SarabunPSK" panose="020B0500040200020003" pitchFamily="34" charset="-34"/>
              </a:rPr>
              <a:t>ผวก</a:t>
            </a:r>
            <a:r>
              <a:rPr lang="en-US" sz="3600" dirty="0" smtClean="0">
                <a:solidFill>
                  <a:srgbClr val="000000"/>
                </a:solidFill>
                <a:latin typeface="TH SarabunPSK" panose="020B0500040200020003" pitchFamily="34" charset="-34"/>
                <a:cs typeface="TH SarabunPSK" panose="020B0500040200020003" pitchFamily="34" charset="-34"/>
              </a:rPr>
              <a:t>. </a:t>
            </a:r>
            <a:r>
              <a:rPr lang="th-TH" sz="3600" dirty="0" smtClean="0">
                <a:solidFill>
                  <a:srgbClr val="000000"/>
                </a:solidFill>
                <a:latin typeface="TH SarabunPSK" panose="020B0500040200020003" pitchFamily="34" charset="-34"/>
                <a:cs typeface="TH SarabunPSK" panose="020B0500040200020003" pitchFamily="34" charset="-34"/>
              </a:rPr>
              <a:t>ลงนามในสัญญาเลขที่ จ</a:t>
            </a:r>
            <a:r>
              <a:rPr lang="en-US" sz="3600" dirty="0" smtClean="0">
                <a:solidFill>
                  <a:srgbClr val="000000"/>
                </a:solidFill>
                <a:latin typeface="TH SarabunPSK" panose="020B0500040200020003" pitchFamily="34" charset="-34"/>
                <a:cs typeface="TH SarabunPSK" panose="020B0500040200020003" pitchFamily="34" charset="-34"/>
              </a:rPr>
              <a:t>.82/2561 </a:t>
            </a:r>
            <a:r>
              <a:rPr lang="th-TH" sz="3600" dirty="0" smtClean="0">
                <a:solidFill>
                  <a:srgbClr val="000000"/>
                </a:solidFill>
                <a:latin typeface="TH SarabunPSK" panose="020B0500040200020003" pitchFamily="34" charset="-34"/>
                <a:cs typeface="TH SarabunPSK" panose="020B0500040200020003" pitchFamily="34" charset="-34"/>
              </a:rPr>
              <a:t>ว่าจ้าง บ</a:t>
            </a:r>
            <a:r>
              <a:rPr lang="en-US" sz="3600" dirty="0" smtClean="0">
                <a:solidFill>
                  <a:srgbClr val="000000"/>
                </a:solidFill>
                <a:latin typeface="TH SarabunPSK" panose="020B0500040200020003" pitchFamily="34" charset="-34"/>
                <a:cs typeface="TH SarabunPSK" panose="020B0500040200020003" pitchFamily="34" charset="-34"/>
              </a:rPr>
              <a:t>.</a:t>
            </a:r>
            <a:r>
              <a:rPr lang="th-TH" sz="3600" dirty="0" smtClean="0">
                <a:solidFill>
                  <a:srgbClr val="000000"/>
                </a:solidFill>
                <a:latin typeface="TH SarabunPSK" panose="020B0500040200020003" pitchFamily="34" charset="-34"/>
                <a:cs typeface="TH SarabunPSK" panose="020B0500040200020003" pitchFamily="34" charset="-34"/>
              </a:rPr>
              <a:t>กันกุล </a:t>
            </a:r>
            <a:r>
              <a:rPr lang="th-TH" sz="3600" dirty="0" err="1" smtClean="0">
                <a:solidFill>
                  <a:srgbClr val="000000"/>
                </a:solidFill>
                <a:latin typeface="TH SarabunPSK" panose="020B0500040200020003" pitchFamily="34" charset="-34"/>
                <a:cs typeface="TH SarabunPSK" panose="020B0500040200020003" pitchFamily="34" charset="-34"/>
              </a:rPr>
              <a:t>พาวเวอร์</a:t>
            </a:r>
            <a:r>
              <a:rPr lang="th-TH" sz="3600" dirty="0" smtClean="0">
                <a:solidFill>
                  <a:srgbClr val="000000"/>
                </a:solidFill>
                <a:latin typeface="TH SarabunPSK" panose="020B0500040200020003" pitchFamily="34" charset="-34"/>
                <a:cs typeface="TH SarabunPSK" panose="020B0500040200020003" pitchFamily="34" charset="-34"/>
              </a:rPr>
              <a:t> ดี</a:t>
            </a:r>
            <a:r>
              <a:rPr lang="th-TH" sz="3600" dirty="0" err="1" smtClean="0">
                <a:solidFill>
                  <a:srgbClr val="000000"/>
                </a:solidFill>
                <a:latin typeface="TH SarabunPSK" panose="020B0500040200020003" pitchFamily="34" charset="-34"/>
                <a:cs typeface="TH SarabunPSK" panose="020B0500040200020003" pitchFamily="34" charset="-34"/>
              </a:rPr>
              <a:t>เวลล</a:t>
            </a:r>
            <a:r>
              <a:rPr lang="th-TH" sz="3600" dirty="0" smtClean="0">
                <a:solidFill>
                  <a:srgbClr val="000000"/>
                </a:solidFill>
                <a:latin typeface="TH SarabunPSK" panose="020B0500040200020003" pitchFamily="34" charset="-34"/>
                <a:cs typeface="TH SarabunPSK" panose="020B0500040200020003" pitchFamily="34" charset="-34"/>
              </a:rPr>
              <a:t>อป</a:t>
            </a:r>
            <a:r>
              <a:rPr lang="th-TH" sz="3600" dirty="0" err="1" smtClean="0">
                <a:solidFill>
                  <a:srgbClr val="000000"/>
                </a:solidFill>
                <a:latin typeface="TH SarabunPSK" panose="020B0500040200020003" pitchFamily="34" charset="-34"/>
                <a:cs typeface="TH SarabunPSK" panose="020B0500040200020003" pitchFamily="34" charset="-34"/>
              </a:rPr>
              <a:t>เม้นท์</a:t>
            </a:r>
            <a:r>
              <a:rPr lang="th-TH" sz="3600" dirty="0" smtClean="0">
                <a:solidFill>
                  <a:srgbClr val="000000"/>
                </a:solidFill>
                <a:latin typeface="TH SarabunPSK" panose="020B0500040200020003" pitchFamily="34" charset="-34"/>
                <a:cs typeface="TH SarabunPSK" panose="020B0500040200020003" pitchFamily="34" charset="-34"/>
              </a:rPr>
              <a:t> จำกัด ดำเนินการโครงการ </a:t>
            </a:r>
            <a:r>
              <a:rPr lang="th-TH" sz="3600" dirty="0" err="1" smtClean="0">
                <a:solidFill>
                  <a:srgbClr val="000000"/>
                </a:solidFill>
                <a:latin typeface="TH SarabunPSK" panose="020B0500040200020003" pitchFamily="34" charset="-34"/>
                <a:cs typeface="TH SarabunPSK" panose="020B0500040200020003" pitchFamily="34" charset="-34"/>
              </a:rPr>
              <a:t>คพล</a:t>
            </a:r>
            <a:r>
              <a:rPr lang="en-US" sz="3600" dirty="0" smtClean="0">
                <a:solidFill>
                  <a:srgbClr val="000000"/>
                </a:solidFill>
                <a:latin typeface="TH SarabunPSK" panose="020B0500040200020003" pitchFamily="34" charset="-34"/>
                <a:cs typeface="TH SarabunPSK" panose="020B0500040200020003" pitchFamily="34" charset="-34"/>
              </a:rPr>
              <a:t>. </a:t>
            </a:r>
            <a:r>
              <a:rPr lang="th-TH" sz="3600" dirty="0" smtClean="0">
                <a:solidFill>
                  <a:srgbClr val="000000"/>
                </a:solidFill>
                <a:latin typeface="TH SarabunPSK" panose="020B0500040200020003" pitchFamily="34" charset="-34"/>
                <a:cs typeface="TH SarabunPSK" panose="020B0500040200020003" pitchFamily="34" charset="-34"/>
              </a:rPr>
              <a:t>เมื่อวันที่ </a:t>
            </a:r>
            <a:r>
              <a:rPr lang="en-US" sz="3600" dirty="0" smtClean="0">
                <a:solidFill>
                  <a:srgbClr val="000000"/>
                </a:solidFill>
                <a:latin typeface="TH SarabunPSK" panose="020B0500040200020003" pitchFamily="34" charset="-34"/>
                <a:cs typeface="TH SarabunPSK" panose="020B0500040200020003" pitchFamily="34" charset="-34"/>
              </a:rPr>
              <a:t>7 </a:t>
            </a:r>
            <a:r>
              <a:rPr lang="th-TH" sz="3600" dirty="0" smtClean="0">
                <a:solidFill>
                  <a:srgbClr val="000000"/>
                </a:solidFill>
                <a:latin typeface="TH SarabunPSK" panose="020B0500040200020003" pitchFamily="34" charset="-34"/>
                <a:cs typeface="TH SarabunPSK" panose="020B0500040200020003" pitchFamily="34" charset="-34"/>
              </a:rPr>
              <a:t>ก</a:t>
            </a:r>
            <a:r>
              <a:rPr lang="en-US" sz="3600" dirty="0" smtClean="0">
                <a:solidFill>
                  <a:srgbClr val="000000"/>
                </a:solidFill>
                <a:latin typeface="TH SarabunPSK" panose="020B0500040200020003" pitchFamily="34" charset="-34"/>
                <a:cs typeface="TH SarabunPSK" panose="020B0500040200020003" pitchFamily="34" charset="-34"/>
              </a:rPr>
              <a:t>.</a:t>
            </a:r>
            <a:r>
              <a:rPr lang="th-TH" sz="3600" dirty="0" smtClean="0">
                <a:solidFill>
                  <a:srgbClr val="000000"/>
                </a:solidFill>
                <a:latin typeface="TH SarabunPSK" panose="020B0500040200020003" pitchFamily="34" charset="-34"/>
                <a:cs typeface="TH SarabunPSK" panose="020B0500040200020003" pitchFamily="34" charset="-34"/>
              </a:rPr>
              <a:t>ย</a:t>
            </a:r>
            <a:r>
              <a:rPr lang="en-US" sz="3600" dirty="0" smtClean="0">
                <a:solidFill>
                  <a:srgbClr val="000000"/>
                </a:solidFill>
                <a:latin typeface="TH SarabunPSK" panose="020B0500040200020003" pitchFamily="34" charset="-34"/>
                <a:cs typeface="TH SarabunPSK" panose="020B0500040200020003" pitchFamily="34" charset="-34"/>
              </a:rPr>
              <a:t>. 2561 </a:t>
            </a:r>
            <a:r>
              <a:rPr lang="th-TH" sz="3600" dirty="0" smtClean="0">
                <a:solidFill>
                  <a:srgbClr val="000000"/>
                </a:solidFill>
                <a:latin typeface="TH SarabunPSK" panose="020B0500040200020003" pitchFamily="34" charset="-34"/>
                <a:cs typeface="TH SarabunPSK" panose="020B0500040200020003" pitchFamily="34" charset="-34"/>
              </a:rPr>
              <a:t>วงเงิน </a:t>
            </a:r>
            <a:r>
              <a:rPr lang="en-US" sz="3600" dirty="0" smtClean="0">
                <a:solidFill>
                  <a:srgbClr val="000000"/>
                </a:solidFill>
                <a:latin typeface="TH SarabunPSK" panose="020B0500040200020003" pitchFamily="34" charset="-34"/>
                <a:cs typeface="TH SarabunPSK" panose="020B0500040200020003" pitchFamily="34" charset="-34"/>
              </a:rPr>
              <a:t>132.9</a:t>
            </a:r>
            <a:r>
              <a:rPr lang="en-US" sz="3600" dirty="0">
                <a:solidFill>
                  <a:srgbClr val="000000"/>
                </a:solidFill>
                <a:latin typeface="TH SarabunPSK" panose="020B0500040200020003" pitchFamily="34" charset="-34"/>
                <a:cs typeface="TH SarabunPSK" panose="020B0500040200020003" pitchFamily="34" charset="-34"/>
              </a:rPr>
              <a:t>0</a:t>
            </a:r>
            <a:r>
              <a:rPr lang="en-US" sz="3600" dirty="0" smtClean="0">
                <a:solidFill>
                  <a:srgbClr val="000000"/>
                </a:solidFill>
                <a:latin typeface="TH SarabunPSK" panose="020B0500040200020003" pitchFamily="34" charset="-34"/>
                <a:cs typeface="TH SarabunPSK" panose="020B0500040200020003" pitchFamily="34" charset="-34"/>
              </a:rPr>
              <a:t> </a:t>
            </a:r>
            <a:r>
              <a:rPr lang="th-TH" sz="3600" dirty="0" smtClean="0">
                <a:solidFill>
                  <a:srgbClr val="000000"/>
                </a:solidFill>
                <a:latin typeface="TH SarabunPSK" panose="020B0500040200020003" pitchFamily="34" charset="-34"/>
                <a:cs typeface="TH SarabunPSK" panose="020B0500040200020003" pitchFamily="34" charset="-34"/>
              </a:rPr>
              <a:t>ล้านบาท</a:t>
            </a:r>
          </a:p>
          <a:p>
            <a:pPr algn="thaiDist"/>
            <a:endParaRPr lang="th-TH" sz="3600" dirty="0">
              <a:solidFill>
                <a:srgbClr val="000000"/>
              </a:solidFill>
              <a:latin typeface="TH SarabunPSK" panose="020B0500040200020003" pitchFamily="34" charset="-34"/>
              <a:cs typeface="TH SarabunPSK" panose="020B0500040200020003" pitchFamily="34" charset="-34"/>
            </a:endParaRPr>
          </a:p>
        </p:txBody>
      </p:sp>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th-TH" sz="4400" b="1" dirty="0" smtClean="0">
                <a:solidFill>
                  <a:srgbClr val="FFFFFF"/>
                </a:solidFill>
                <a:latin typeface="TH SarabunPSK" pitchFamily="34" charset="-34"/>
                <a:cs typeface="TH SarabunPSK" pitchFamily="34" charset="-34"/>
              </a:rPr>
              <a:t>ลำดับความเป็นมาของโครงการ</a:t>
            </a:r>
            <a:endParaRPr lang="th-TH" sz="4400" b="1" dirty="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3146764521"/>
      </p:ext>
    </p:extLst>
  </p:cSld>
  <p:clrMapOvr>
    <a:masterClrMapping/>
  </p:clrMapOvr>
  <p:transition>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95536" y="1268760"/>
            <a:ext cx="8352928" cy="3416320"/>
          </a:xfrm>
          <a:prstGeom prst="rect">
            <a:avLst/>
          </a:prstGeom>
          <a:noFill/>
        </p:spPr>
        <p:txBody>
          <a:bodyPr wrap="square" rtlCol="0">
            <a:spAutoFit/>
          </a:bodyPr>
          <a:lstStyle/>
          <a:p>
            <a:pPr algn="thaiDist"/>
            <a:r>
              <a:rPr lang="en-US" sz="3600" dirty="0" smtClean="0">
                <a:solidFill>
                  <a:srgbClr val="000000"/>
                </a:solidFill>
                <a:latin typeface="TH SarabunPSK" panose="020B0500040200020003" pitchFamily="34" charset="-34"/>
                <a:cs typeface="TH SarabunPSK" panose="020B0500040200020003" pitchFamily="34" charset="-34"/>
              </a:rPr>
              <a:t>4. </a:t>
            </a:r>
            <a:r>
              <a:rPr lang="th-TH" sz="3600" dirty="0" err="1" smtClean="0">
                <a:solidFill>
                  <a:srgbClr val="000000"/>
                </a:solidFill>
                <a:latin typeface="TH SarabunPSK" panose="020B0500040200020003" pitchFamily="34" charset="-34"/>
                <a:cs typeface="TH SarabunPSK" panose="020B0500040200020003" pitchFamily="34" charset="-34"/>
              </a:rPr>
              <a:t>กฟภ</a:t>
            </a:r>
            <a:r>
              <a:rPr lang="en-US" sz="3600" dirty="0" smtClean="0">
                <a:solidFill>
                  <a:srgbClr val="000000"/>
                </a:solidFill>
                <a:latin typeface="TH SarabunPSK" panose="020B0500040200020003" pitchFamily="34" charset="-34"/>
                <a:cs typeface="TH SarabunPSK" panose="020B0500040200020003" pitchFamily="34" charset="-34"/>
              </a:rPr>
              <a:t>. </a:t>
            </a:r>
            <a:r>
              <a:rPr lang="th-TH" sz="3600" dirty="0" smtClean="0">
                <a:solidFill>
                  <a:srgbClr val="000000"/>
                </a:solidFill>
                <a:latin typeface="TH SarabunPSK" panose="020B0500040200020003" pitchFamily="34" charset="-34"/>
                <a:cs typeface="TH SarabunPSK" panose="020B0500040200020003" pitchFamily="34" charset="-34"/>
              </a:rPr>
              <a:t>ว่าจ้าง บ</a:t>
            </a:r>
            <a:r>
              <a:rPr lang="en-US" sz="3600" dirty="0" smtClean="0">
                <a:solidFill>
                  <a:srgbClr val="000000"/>
                </a:solidFill>
                <a:latin typeface="TH SarabunPSK" panose="020B0500040200020003" pitchFamily="34" charset="-34"/>
                <a:cs typeface="TH SarabunPSK" panose="020B0500040200020003" pitchFamily="34" charset="-34"/>
              </a:rPr>
              <a:t>.</a:t>
            </a:r>
            <a:r>
              <a:rPr lang="th-TH" sz="3600" dirty="0" err="1" smtClean="0">
                <a:solidFill>
                  <a:srgbClr val="000000"/>
                </a:solidFill>
                <a:latin typeface="TH SarabunPSK" panose="020B0500040200020003" pitchFamily="34" charset="-34"/>
                <a:cs typeface="TH SarabunPSK" panose="020B0500040200020003" pitchFamily="34" charset="-34"/>
              </a:rPr>
              <a:t>พาวเวอร์กริด</a:t>
            </a:r>
            <a:r>
              <a:rPr lang="th-TH" sz="3600" dirty="0" smtClean="0">
                <a:solidFill>
                  <a:srgbClr val="000000"/>
                </a:solidFill>
                <a:latin typeface="TH SarabunPSK" panose="020B0500040200020003" pitchFamily="34" charset="-34"/>
                <a:cs typeface="TH SarabunPSK" panose="020B0500040200020003" pitchFamily="34" charset="-34"/>
              </a:rPr>
              <a:t> อินเตอร์</a:t>
            </a:r>
            <a:r>
              <a:rPr lang="th-TH" sz="3600" dirty="0" err="1" smtClean="0">
                <a:solidFill>
                  <a:srgbClr val="000000"/>
                </a:solidFill>
                <a:latin typeface="TH SarabunPSK" panose="020B0500040200020003" pitchFamily="34" charset="-34"/>
                <a:cs typeface="TH SarabunPSK" panose="020B0500040200020003" pitchFamily="34" charset="-34"/>
              </a:rPr>
              <a:t>เนชั่นแนล</a:t>
            </a:r>
            <a:r>
              <a:rPr lang="th-TH" sz="3600" dirty="0" smtClean="0">
                <a:solidFill>
                  <a:srgbClr val="000000"/>
                </a:solidFill>
                <a:latin typeface="TH SarabunPSK" panose="020B0500040200020003" pitchFamily="34" charset="-34"/>
                <a:cs typeface="TH SarabunPSK" panose="020B0500040200020003" pitchFamily="34" charset="-34"/>
              </a:rPr>
              <a:t> จำกัด เป็นที่ปรึกษาควบคุมงาน วงเงิน </a:t>
            </a:r>
            <a:r>
              <a:rPr lang="en-US" sz="3600" dirty="0" smtClean="0">
                <a:solidFill>
                  <a:srgbClr val="000000"/>
                </a:solidFill>
                <a:latin typeface="TH SarabunPSK" panose="020B0500040200020003" pitchFamily="34" charset="-34"/>
                <a:cs typeface="TH SarabunPSK" panose="020B0500040200020003" pitchFamily="34" charset="-34"/>
              </a:rPr>
              <a:t>10 </a:t>
            </a:r>
            <a:r>
              <a:rPr lang="th-TH" sz="3600" dirty="0" smtClean="0">
                <a:solidFill>
                  <a:srgbClr val="000000"/>
                </a:solidFill>
                <a:latin typeface="TH SarabunPSK" panose="020B0500040200020003" pitchFamily="34" charset="-34"/>
                <a:cs typeface="TH SarabunPSK" panose="020B0500040200020003" pitchFamily="34" charset="-34"/>
              </a:rPr>
              <a:t>ล้านบาท</a:t>
            </a:r>
          </a:p>
          <a:p>
            <a:pPr algn="thaiDist"/>
            <a:r>
              <a:rPr lang="en-US" sz="3600" dirty="0" smtClean="0">
                <a:solidFill>
                  <a:srgbClr val="000000"/>
                </a:solidFill>
                <a:latin typeface="TH SarabunPSK" panose="020B0500040200020003" pitchFamily="34" charset="-34"/>
                <a:cs typeface="TH SarabunPSK" panose="020B0500040200020003" pitchFamily="34" charset="-34"/>
              </a:rPr>
              <a:t>5. </a:t>
            </a:r>
            <a:r>
              <a:rPr lang="th-TH" sz="3600" dirty="0" err="1" smtClean="0">
                <a:solidFill>
                  <a:srgbClr val="000000"/>
                </a:solidFill>
                <a:latin typeface="TH SarabunPSK" panose="020B0500040200020003" pitchFamily="34" charset="-34"/>
                <a:cs typeface="TH SarabunPSK" panose="020B0500040200020003" pitchFamily="34" charset="-34"/>
              </a:rPr>
              <a:t>กฟภ</a:t>
            </a:r>
            <a:r>
              <a:rPr lang="en-US" sz="3600" dirty="0" smtClean="0">
                <a:solidFill>
                  <a:srgbClr val="000000"/>
                </a:solidFill>
                <a:latin typeface="TH SarabunPSK" panose="020B0500040200020003" pitchFamily="34" charset="-34"/>
                <a:cs typeface="TH SarabunPSK" panose="020B0500040200020003" pitchFamily="34" charset="-34"/>
              </a:rPr>
              <a:t>. </a:t>
            </a:r>
            <a:r>
              <a:rPr lang="th-TH" sz="3600" dirty="0" smtClean="0">
                <a:solidFill>
                  <a:srgbClr val="000000"/>
                </a:solidFill>
                <a:latin typeface="TH SarabunPSK" panose="020B0500040200020003" pitchFamily="34" charset="-34"/>
                <a:cs typeface="TH SarabunPSK" panose="020B0500040200020003" pitchFamily="34" charset="-34"/>
              </a:rPr>
              <a:t>จัดประชุม </a:t>
            </a:r>
            <a:r>
              <a:rPr lang="en-US" sz="3600" dirty="0" smtClean="0">
                <a:solidFill>
                  <a:srgbClr val="000000"/>
                </a:solidFill>
                <a:latin typeface="TH SarabunPSK" panose="020B0500040200020003" pitchFamily="34" charset="-34"/>
                <a:cs typeface="TH SarabunPSK" panose="020B0500040200020003" pitchFamily="34" charset="-34"/>
              </a:rPr>
              <a:t>Kickoff </a:t>
            </a:r>
            <a:r>
              <a:rPr lang="th-TH" sz="3600" dirty="0" smtClean="0">
                <a:solidFill>
                  <a:srgbClr val="000000"/>
                </a:solidFill>
                <a:latin typeface="TH SarabunPSK" panose="020B0500040200020003" pitchFamily="34" charset="-34"/>
                <a:cs typeface="TH SarabunPSK" panose="020B0500040200020003" pitchFamily="34" charset="-34"/>
              </a:rPr>
              <a:t>โครงการ </a:t>
            </a:r>
            <a:r>
              <a:rPr lang="th-TH" sz="3600" dirty="0" err="1" smtClean="0">
                <a:solidFill>
                  <a:srgbClr val="000000"/>
                </a:solidFill>
                <a:latin typeface="TH SarabunPSK" panose="020B0500040200020003" pitchFamily="34" charset="-34"/>
                <a:cs typeface="TH SarabunPSK" panose="020B0500040200020003" pitchFamily="34" charset="-34"/>
              </a:rPr>
              <a:t>คพล</a:t>
            </a:r>
            <a:r>
              <a:rPr lang="en-US" sz="3600" dirty="0" smtClean="0">
                <a:solidFill>
                  <a:srgbClr val="000000"/>
                </a:solidFill>
                <a:latin typeface="TH SarabunPSK" panose="020B0500040200020003" pitchFamily="34" charset="-34"/>
                <a:cs typeface="TH SarabunPSK" panose="020B0500040200020003" pitchFamily="34" charset="-34"/>
              </a:rPr>
              <a:t>. </a:t>
            </a:r>
            <a:r>
              <a:rPr lang="th-TH" sz="3600" dirty="0" smtClean="0">
                <a:solidFill>
                  <a:srgbClr val="000000"/>
                </a:solidFill>
                <a:latin typeface="TH SarabunPSK" panose="020B0500040200020003" pitchFamily="34" charset="-34"/>
                <a:cs typeface="TH SarabunPSK" panose="020B0500040200020003" pitchFamily="34" charset="-34"/>
              </a:rPr>
              <a:t>เมื่อวันที่ </a:t>
            </a:r>
            <a:r>
              <a:rPr lang="en-US" sz="3600" dirty="0" smtClean="0">
                <a:solidFill>
                  <a:srgbClr val="000000"/>
                </a:solidFill>
                <a:latin typeface="TH SarabunPSK" panose="020B0500040200020003" pitchFamily="34" charset="-34"/>
                <a:cs typeface="TH SarabunPSK" panose="020B0500040200020003" pitchFamily="34" charset="-34"/>
              </a:rPr>
              <a:t>11 </a:t>
            </a:r>
            <a:r>
              <a:rPr lang="th-TH" sz="3600" dirty="0" smtClean="0">
                <a:solidFill>
                  <a:srgbClr val="000000"/>
                </a:solidFill>
                <a:latin typeface="TH SarabunPSK" panose="020B0500040200020003" pitchFamily="34" charset="-34"/>
                <a:cs typeface="TH SarabunPSK" panose="020B0500040200020003" pitchFamily="34" charset="-34"/>
              </a:rPr>
              <a:t>ก</a:t>
            </a:r>
            <a:r>
              <a:rPr lang="en-US" sz="3600" dirty="0" smtClean="0">
                <a:solidFill>
                  <a:srgbClr val="000000"/>
                </a:solidFill>
                <a:latin typeface="TH SarabunPSK" panose="020B0500040200020003" pitchFamily="34" charset="-34"/>
                <a:cs typeface="TH SarabunPSK" panose="020B0500040200020003" pitchFamily="34" charset="-34"/>
              </a:rPr>
              <a:t>.</a:t>
            </a:r>
            <a:r>
              <a:rPr lang="th-TH" sz="3600" dirty="0" smtClean="0">
                <a:solidFill>
                  <a:srgbClr val="000000"/>
                </a:solidFill>
                <a:latin typeface="TH SarabunPSK" panose="020B0500040200020003" pitchFamily="34" charset="-34"/>
                <a:cs typeface="TH SarabunPSK" panose="020B0500040200020003" pitchFamily="34" charset="-34"/>
              </a:rPr>
              <a:t>ย</a:t>
            </a:r>
            <a:r>
              <a:rPr lang="en-US" sz="3600" dirty="0" smtClean="0">
                <a:solidFill>
                  <a:srgbClr val="000000"/>
                </a:solidFill>
                <a:latin typeface="TH SarabunPSK" panose="020B0500040200020003" pitchFamily="34" charset="-34"/>
                <a:cs typeface="TH SarabunPSK" panose="020B0500040200020003" pitchFamily="34" charset="-34"/>
              </a:rPr>
              <a:t>. 2561 </a:t>
            </a:r>
            <a:r>
              <a:rPr lang="th-TH" sz="3600" dirty="0" smtClean="0">
                <a:solidFill>
                  <a:srgbClr val="000000"/>
                </a:solidFill>
                <a:latin typeface="TH SarabunPSK" panose="020B0500040200020003" pitchFamily="34" charset="-34"/>
                <a:cs typeface="TH SarabunPSK" panose="020B0500040200020003" pitchFamily="34" charset="-34"/>
              </a:rPr>
              <a:t>พร้อมส่งมอบพื้นที่ เริ่มนับสัญญาวันที่ </a:t>
            </a:r>
            <a:r>
              <a:rPr lang="en-US" sz="3600" dirty="0" smtClean="0">
                <a:solidFill>
                  <a:srgbClr val="000000"/>
                </a:solidFill>
                <a:latin typeface="TH SarabunPSK" panose="020B0500040200020003" pitchFamily="34" charset="-34"/>
                <a:cs typeface="TH SarabunPSK" panose="020B0500040200020003" pitchFamily="34" charset="-34"/>
              </a:rPr>
              <a:t>12 </a:t>
            </a:r>
            <a:r>
              <a:rPr lang="th-TH" sz="3600" dirty="0" smtClean="0">
                <a:solidFill>
                  <a:srgbClr val="000000"/>
                </a:solidFill>
                <a:latin typeface="TH SarabunPSK" panose="020B0500040200020003" pitchFamily="34" charset="-34"/>
                <a:cs typeface="TH SarabunPSK" panose="020B0500040200020003" pitchFamily="34" charset="-34"/>
              </a:rPr>
              <a:t>ก</a:t>
            </a:r>
            <a:r>
              <a:rPr lang="en-US" sz="3600" dirty="0" smtClean="0">
                <a:solidFill>
                  <a:srgbClr val="000000"/>
                </a:solidFill>
                <a:latin typeface="TH SarabunPSK" panose="020B0500040200020003" pitchFamily="34" charset="-34"/>
                <a:cs typeface="TH SarabunPSK" panose="020B0500040200020003" pitchFamily="34" charset="-34"/>
              </a:rPr>
              <a:t>.</a:t>
            </a:r>
            <a:r>
              <a:rPr lang="th-TH" sz="3600" dirty="0" smtClean="0">
                <a:solidFill>
                  <a:srgbClr val="000000"/>
                </a:solidFill>
                <a:latin typeface="TH SarabunPSK" panose="020B0500040200020003" pitchFamily="34" charset="-34"/>
                <a:cs typeface="TH SarabunPSK" panose="020B0500040200020003" pitchFamily="34" charset="-34"/>
              </a:rPr>
              <a:t>ย</a:t>
            </a:r>
            <a:r>
              <a:rPr lang="en-US" sz="3600" dirty="0" smtClean="0">
                <a:solidFill>
                  <a:srgbClr val="000000"/>
                </a:solidFill>
                <a:latin typeface="TH SarabunPSK" panose="020B0500040200020003" pitchFamily="34" charset="-34"/>
                <a:cs typeface="TH SarabunPSK" panose="020B0500040200020003" pitchFamily="34" charset="-34"/>
              </a:rPr>
              <a:t>. 2561 </a:t>
            </a:r>
            <a:r>
              <a:rPr lang="th-TH" sz="3600" dirty="0" smtClean="0">
                <a:solidFill>
                  <a:srgbClr val="000000"/>
                </a:solidFill>
                <a:latin typeface="TH SarabunPSK" panose="020B0500040200020003" pitchFamily="34" charset="-34"/>
                <a:cs typeface="TH SarabunPSK" panose="020B0500040200020003" pitchFamily="34" charset="-34"/>
              </a:rPr>
              <a:t>สิ้นสุดสัญญาวันที่ </a:t>
            </a:r>
            <a:r>
              <a:rPr lang="en-US" sz="3600" dirty="0" smtClean="0">
                <a:solidFill>
                  <a:srgbClr val="000000"/>
                </a:solidFill>
                <a:latin typeface="TH SarabunPSK" panose="020B0500040200020003" pitchFamily="34" charset="-34"/>
                <a:cs typeface="TH SarabunPSK" panose="020B0500040200020003" pitchFamily="34" charset="-34"/>
              </a:rPr>
              <a:t>6 </a:t>
            </a:r>
            <a:r>
              <a:rPr lang="th-TH" sz="3600" dirty="0" smtClean="0">
                <a:solidFill>
                  <a:srgbClr val="000000"/>
                </a:solidFill>
                <a:latin typeface="TH SarabunPSK" panose="020B0500040200020003" pitchFamily="34" charset="-34"/>
                <a:cs typeface="TH SarabunPSK" panose="020B0500040200020003" pitchFamily="34" charset="-34"/>
              </a:rPr>
              <a:t>กันยายน </a:t>
            </a:r>
            <a:r>
              <a:rPr lang="en-US" sz="3600" dirty="0" smtClean="0">
                <a:solidFill>
                  <a:srgbClr val="000000"/>
                </a:solidFill>
                <a:latin typeface="TH SarabunPSK" panose="020B0500040200020003" pitchFamily="34" charset="-34"/>
                <a:cs typeface="TH SarabunPSK" panose="020B0500040200020003" pitchFamily="34" charset="-34"/>
              </a:rPr>
              <a:t>2562 </a:t>
            </a:r>
            <a:r>
              <a:rPr lang="th-TH" sz="3600" dirty="0" smtClean="0">
                <a:solidFill>
                  <a:srgbClr val="000000"/>
                </a:solidFill>
                <a:latin typeface="TH SarabunPSK" panose="020B0500040200020003" pitchFamily="34" charset="-34"/>
                <a:cs typeface="TH SarabunPSK" panose="020B0500040200020003" pitchFamily="34" charset="-34"/>
              </a:rPr>
              <a:t>ระยะเวลา </a:t>
            </a:r>
            <a:r>
              <a:rPr lang="en-US" sz="3600" dirty="0" smtClean="0">
                <a:solidFill>
                  <a:srgbClr val="000000"/>
                </a:solidFill>
                <a:latin typeface="TH SarabunPSK" panose="020B0500040200020003" pitchFamily="34" charset="-34"/>
                <a:cs typeface="TH SarabunPSK" panose="020B0500040200020003" pitchFamily="34" charset="-34"/>
              </a:rPr>
              <a:t>360 </a:t>
            </a:r>
            <a:r>
              <a:rPr lang="th-TH" sz="3600" dirty="0" smtClean="0">
                <a:solidFill>
                  <a:srgbClr val="000000"/>
                </a:solidFill>
                <a:latin typeface="TH SarabunPSK" panose="020B0500040200020003" pitchFamily="34" charset="-34"/>
                <a:cs typeface="TH SarabunPSK" panose="020B0500040200020003" pitchFamily="34" charset="-34"/>
              </a:rPr>
              <a:t>วัน</a:t>
            </a:r>
          </a:p>
          <a:p>
            <a:pPr algn="thaiDist"/>
            <a:endParaRPr lang="th-TH" sz="3600" dirty="0">
              <a:solidFill>
                <a:srgbClr val="000000"/>
              </a:solidFill>
              <a:latin typeface="TH SarabunPSK" panose="020B0500040200020003" pitchFamily="34" charset="-34"/>
              <a:cs typeface="TH SarabunPSK" panose="020B0500040200020003" pitchFamily="34" charset="-34"/>
            </a:endParaRPr>
          </a:p>
        </p:txBody>
      </p:sp>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th-TH" sz="4400" b="1" dirty="0" smtClean="0">
                <a:solidFill>
                  <a:srgbClr val="FFFFFF"/>
                </a:solidFill>
                <a:latin typeface="TH SarabunPSK" pitchFamily="34" charset="-34"/>
                <a:cs typeface="TH SarabunPSK" pitchFamily="34" charset="-34"/>
              </a:rPr>
              <a:t>ลำดับความเป็นมาของโครงการ (ต่อ)</a:t>
            </a:r>
            <a:endParaRPr lang="th-TH" sz="4400" b="1" dirty="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360621779"/>
      </p:ext>
    </p:extLst>
  </p:cSld>
  <p:clrMapOvr>
    <a:masterClrMapping/>
  </p:clrMapOvr>
  <p:transition>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72034129"/>
              </p:ext>
            </p:extLst>
          </p:nvPr>
        </p:nvGraphicFramePr>
        <p:xfrm>
          <a:off x="227856" y="1052736"/>
          <a:ext cx="8916144" cy="5418377"/>
        </p:xfrm>
        <a:graphic>
          <a:graphicData uri="http://schemas.openxmlformats.org/drawingml/2006/table">
            <a:tbl>
              <a:tblPr firstRow="1" bandRow="1">
                <a:tableStyleId>{E8B1032C-EA38-4F05-BA0D-38AFFFC7BED3}</a:tableStyleId>
              </a:tblPr>
              <a:tblGrid>
                <a:gridCol w="815752"/>
                <a:gridCol w="1728192"/>
                <a:gridCol w="4143164"/>
                <a:gridCol w="2229036"/>
              </a:tblGrid>
              <a:tr h="639071">
                <a:tc>
                  <a:txBody>
                    <a:bodyPr/>
                    <a:lstStyle/>
                    <a:p>
                      <a:pPr algn="ctr"/>
                      <a:r>
                        <a:rPr lang="th-TH" dirty="0" smtClean="0">
                          <a:latin typeface="TH SarabunPSK" panose="020B0500040200020003" pitchFamily="34" charset="-34"/>
                          <a:cs typeface="TH SarabunPSK" panose="020B0500040200020003" pitchFamily="34" charset="-34"/>
                        </a:rPr>
                        <a:t>ที่</a:t>
                      </a:r>
                      <a:endParaRPr lang="th-TH" dirty="0">
                        <a:latin typeface="TH SarabunPSK" panose="020B0500040200020003" pitchFamily="34" charset="-34"/>
                        <a:cs typeface="TH SarabunPSK" panose="020B0500040200020003" pitchFamily="34" charset="-34"/>
                      </a:endParaRPr>
                    </a:p>
                  </a:txBody>
                  <a:tcPr/>
                </a:tc>
                <a:tc>
                  <a:txBody>
                    <a:bodyPr/>
                    <a:lstStyle/>
                    <a:p>
                      <a:pPr algn="ctr"/>
                      <a:r>
                        <a:rPr lang="th-TH" dirty="0" smtClean="0">
                          <a:latin typeface="TH SarabunPSK" panose="020B0500040200020003" pitchFamily="34" charset="-34"/>
                          <a:cs typeface="TH SarabunPSK" panose="020B0500040200020003" pitchFamily="34" charset="-34"/>
                        </a:rPr>
                        <a:t>หมวดงาน</a:t>
                      </a:r>
                      <a:endParaRPr lang="th-TH" dirty="0">
                        <a:latin typeface="TH SarabunPSK" panose="020B0500040200020003" pitchFamily="34" charset="-34"/>
                        <a:cs typeface="TH SarabunPSK" panose="020B0500040200020003" pitchFamily="34" charset="-34"/>
                      </a:endParaRPr>
                    </a:p>
                  </a:txBody>
                  <a:tcPr/>
                </a:tc>
                <a:tc>
                  <a:txBody>
                    <a:bodyPr/>
                    <a:lstStyle/>
                    <a:p>
                      <a:pPr algn="ctr"/>
                      <a:r>
                        <a:rPr lang="th-TH" dirty="0" smtClean="0">
                          <a:latin typeface="TH SarabunPSK" panose="020B0500040200020003" pitchFamily="34" charset="-34"/>
                          <a:cs typeface="TH SarabunPSK" panose="020B0500040200020003" pitchFamily="34" charset="-34"/>
                        </a:rPr>
                        <a:t>รายการ</a:t>
                      </a:r>
                      <a:endParaRPr lang="th-TH" dirty="0">
                        <a:latin typeface="TH SarabunPSK" panose="020B0500040200020003" pitchFamily="34" charset="-34"/>
                        <a:cs typeface="TH SarabunPSK" panose="020B0500040200020003" pitchFamily="34" charset="-34"/>
                      </a:endParaRPr>
                    </a:p>
                  </a:txBody>
                  <a:tcPr/>
                </a:tc>
                <a:tc>
                  <a:txBody>
                    <a:bodyPr/>
                    <a:lstStyle/>
                    <a:p>
                      <a:pPr algn="ctr"/>
                      <a:r>
                        <a:rPr lang="th-TH" dirty="0" smtClean="0">
                          <a:latin typeface="TH SarabunPSK" panose="020B0500040200020003" pitchFamily="34" charset="-34"/>
                          <a:cs typeface="TH SarabunPSK" panose="020B0500040200020003" pitchFamily="34" charset="-34"/>
                        </a:rPr>
                        <a:t>ปริมาณ</a:t>
                      </a:r>
                      <a:endParaRPr lang="th-TH" dirty="0">
                        <a:latin typeface="TH SarabunPSK" panose="020B0500040200020003" pitchFamily="34" charset="-34"/>
                        <a:cs typeface="TH SarabunPSK" panose="020B0500040200020003" pitchFamily="34" charset="-34"/>
                      </a:endParaRPr>
                    </a:p>
                  </a:txBody>
                  <a:tcPr/>
                </a:tc>
              </a:tr>
              <a:tr h="639071">
                <a:tc rowSpan="7">
                  <a:txBody>
                    <a:bodyPr/>
                    <a:lstStyle/>
                    <a:p>
                      <a:pPr algn="ctr"/>
                      <a:r>
                        <a:rPr lang="en-US" dirty="0" smtClean="0">
                          <a:latin typeface="TH SarabunPSK" panose="020B0500040200020003" pitchFamily="34" charset="-34"/>
                          <a:cs typeface="TH SarabunPSK" panose="020B0500040200020003" pitchFamily="34" charset="-34"/>
                        </a:rPr>
                        <a:t>1</a:t>
                      </a:r>
                      <a:endParaRPr lang="th-TH" dirty="0">
                        <a:latin typeface="TH SarabunPSK" panose="020B0500040200020003" pitchFamily="34" charset="-34"/>
                        <a:cs typeface="TH SarabunPSK" panose="020B0500040200020003" pitchFamily="34" charset="-34"/>
                      </a:endParaRPr>
                    </a:p>
                  </a:txBody>
                  <a:tcPr/>
                </a:tc>
                <a:tc rowSpan="7">
                  <a:txBody>
                    <a:bodyPr/>
                    <a:lstStyle/>
                    <a:p>
                      <a:pPr algn="ctr"/>
                      <a:r>
                        <a:rPr lang="th-TH" dirty="0" smtClean="0">
                          <a:latin typeface="TH SarabunPSK" panose="020B0500040200020003" pitchFamily="34" charset="-34"/>
                          <a:cs typeface="TH SarabunPSK" panose="020B0500040200020003" pitchFamily="34" charset="-34"/>
                        </a:rPr>
                        <a:t>งานด้านระบบ</a:t>
                      </a:r>
                      <a:endParaRPr lang="th-TH" dirty="0">
                        <a:latin typeface="TH SarabunPSK" panose="020B0500040200020003" pitchFamily="34" charset="-34"/>
                        <a:cs typeface="TH SarabunPSK" panose="020B0500040200020003" pitchFamily="34" charset="-34"/>
                      </a:endParaRPr>
                    </a:p>
                  </a:txBody>
                  <a:tcPr/>
                </a:tc>
                <a:tc>
                  <a:txBody>
                    <a:bodyPr/>
                    <a:lstStyle/>
                    <a:p>
                      <a:r>
                        <a:rPr lang="th-TH" dirty="0" smtClean="0">
                          <a:latin typeface="TH SarabunPSK" panose="020B0500040200020003" pitchFamily="34" charset="-34"/>
                          <a:cs typeface="TH SarabunPSK" panose="020B0500040200020003" pitchFamily="34" charset="-34"/>
                        </a:rPr>
                        <a:t>ระบบควบคุมไมโครก</a:t>
                      </a:r>
                      <a:r>
                        <a:rPr lang="th-TH" dirty="0" err="1" smtClean="0">
                          <a:latin typeface="TH SarabunPSK" panose="020B0500040200020003" pitchFamily="34" charset="-34"/>
                          <a:cs typeface="TH SarabunPSK" panose="020B0500040200020003" pitchFamily="34" charset="-34"/>
                        </a:rPr>
                        <a:t>ริด</a:t>
                      </a:r>
                      <a:endParaRPr lang="th-TH" dirty="0">
                        <a:latin typeface="TH SarabunPSK" panose="020B0500040200020003" pitchFamily="34" charset="-34"/>
                        <a:cs typeface="TH SarabunPSK" panose="020B0500040200020003" pitchFamily="34" charset="-34"/>
                      </a:endParaRPr>
                    </a:p>
                  </a:txBody>
                  <a:tcPr/>
                </a:tc>
                <a:tc>
                  <a:txBody>
                    <a:bodyPr/>
                    <a:lstStyle/>
                    <a:p>
                      <a:r>
                        <a:rPr lang="en-US" dirty="0" smtClean="0">
                          <a:latin typeface="TH SarabunPSK" panose="020B0500040200020003" pitchFamily="34" charset="-34"/>
                          <a:cs typeface="TH SarabunPSK" panose="020B0500040200020003" pitchFamily="34" charset="-34"/>
                        </a:rPr>
                        <a:t>1 </a:t>
                      </a:r>
                      <a:r>
                        <a:rPr lang="th-TH" dirty="0" smtClean="0">
                          <a:latin typeface="TH SarabunPSK" panose="020B0500040200020003" pitchFamily="34" charset="-34"/>
                          <a:cs typeface="TH SarabunPSK" panose="020B0500040200020003" pitchFamily="34" charset="-34"/>
                        </a:rPr>
                        <a:t>ระบบ</a:t>
                      </a:r>
                      <a:endParaRPr lang="th-TH" dirty="0">
                        <a:latin typeface="TH SarabunPSK" panose="020B0500040200020003" pitchFamily="34" charset="-34"/>
                        <a:cs typeface="TH SarabunPSK" panose="020B0500040200020003" pitchFamily="34" charset="-34"/>
                      </a:endParaRPr>
                    </a:p>
                  </a:txBody>
                  <a:tcPr/>
                </a:tc>
              </a:tr>
              <a:tr h="639071">
                <a:tc vMerge="1">
                  <a:txBody>
                    <a:bodyPr/>
                    <a:lstStyle/>
                    <a:p>
                      <a:endParaRPr lang="th-TH" dirty="0">
                        <a:latin typeface="TH SarabunPSK" panose="020B0500040200020003" pitchFamily="34" charset="-34"/>
                        <a:cs typeface="TH SarabunPSK" panose="020B0500040200020003" pitchFamily="34" charset="-34"/>
                      </a:endParaRPr>
                    </a:p>
                  </a:txBody>
                  <a:tcPr/>
                </a:tc>
                <a:tc vMerge="1">
                  <a:txBody>
                    <a:bodyPr/>
                    <a:lstStyle/>
                    <a:p>
                      <a:endParaRPr lang="th-TH" dirty="0">
                        <a:latin typeface="TH SarabunPSK" panose="020B0500040200020003" pitchFamily="34" charset="-34"/>
                        <a:cs typeface="TH SarabunPSK" panose="020B0500040200020003" pitchFamily="34" charset="-34"/>
                      </a:endParaRPr>
                    </a:p>
                  </a:txBody>
                  <a:tcPr/>
                </a:tc>
                <a:tc>
                  <a:txBody>
                    <a:bodyPr/>
                    <a:lstStyle/>
                    <a:p>
                      <a:r>
                        <a:rPr lang="th-TH" dirty="0" smtClean="0">
                          <a:latin typeface="TH SarabunPSK" panose="020B0500040200020003" pitchFamily="34" charset="-34"/>
                          <a:cs typeface="TH SarabunPSK" panose="020B0500040200020003" pitchFamily="34" charset="-34"/>
                        </a:rPr>
                        <a:t>แบตเตอรี่ </a:t>
                      </a:r>
                      <a:r>
                        <a:rPr lang="en-US" dirty="0" smtClean="0">
                          <a:latin typeface="TH SarabunPSK" panose="020B0500040200020003" pitchFamily="34" charset="-34"/>
                          <a:cs typeface="TH SarabunPSK" panose="020B0500040200020003" pitchFamily="34" charset="-34"/>
                        </a:rPr>
                        <a:t>3</a:t>
                      </a:r>
                      <a:r>
                        <a:rPr lang="en-US" baseline="0" dirty="0" smtClean="0">
                          <a:latin typeface="TH SarabunPSK" panose="020B0500040200020003" pitchFamily="34" charset="-34"/>
                          <a:cs typeface="TH SarabunPSK" panose="020B0500040200020003" pitchFamily="34" charset="-34"/>
                        </a:rPr>
                        <a:t> MW 1.5 MWh</a:t>
                      </a:r>
                      <a:endParaRPr lang="th-TH" dirty="0">
                        <a:latin typeface="TH SarabunPSK" panose="020B0500040200020003" pitchFamily="34" charset="-34"/>
                        <a:cs typeface="TH SarabunPSK" panose="020B0500040200020003" pitchFamily="34" charset="-34"/>
                      </a:endParaRPr>
                    </a:p>
                  </a:txBody>
                  <a:tcPr/>
                </a:tc>
                <a:tc>
                  <a:txBody>
                    <a:bodyPr/>
                    <a:lstStyle/>
                    <a:p>
                      <a:r>
                        <a:rPr lang="en-US" dirty="0" smtClean="0">
                          <a:latin typeface="TH SarabunPSK" panose="020B0500040200020003" pitchFamily="34" charset="-34"/>
                          <a:cs typeface="TH SarabunPSK" panose="020B0500040200020003" pitchFamily="34" charset="-34"/>
                        </a:rPr>
                        <a:t>1 </a:t>
                      </a:r>
                      <a:r>
                        <a:rPr lang="th-TH" dirty="0" smtClean="0">
                          <a:latin typeface="TH SarabunPSK" panose="020B0500040200020003" pitchFamily="34" charset="-34"/>
                          <a:cs typeface="TH SarabunPSK" panose="020B0500040200020003" pitchFamily="34" charset="-34"/>
                        </a:rPr>
                        <a:t>ระบบ</a:t>
                      </a:r>
                      <a:endParaRPr lang="th-TH" dirty="0">
                        <a:latin typeface="TH SarabunPSK" panose="020B0500040200020003" pitchFamily="34" charset="-34"/>
                        <a:cs typeface="TH SarabunPSK" panose="020B0500040200020003" pitchFamily="34" charset="-34"/>
                      </a:endParaRPr>
                    </a:p>
                  </a:txBody>
                  <a:tcPr/>
                </a:tc>
              </a:tr>
              <a:tr h="639071">
                <a:tc vMerge="1">
                  <a:txBody>
                    <a:bodyPr/>
                    <a:lstStyle/>
                    <a:p>
                      <a:endParaRPr lang="th-TH" dirty="0">
                        <a:latin typeface="TH SarabunPSK" panose="020B0500040200020003" pitchFamily="34" charset="-34"/>
                        <a:cs typeface="TH SarabunPSK" panose="020B0500040200020003" pitchFamily="34" charset="-34"/>
                      </a:endParaRPr>
                    </a:p>
                  </a:txBody>
                  <a:tcPr/>
                </a:tc>
                <a:tc vMerge="1">
                  <a:txBody>
                    <a:bodyPr/>
                    <a:lstStyle/>
                    <a:p>
                      <a:endParaRPr lang="th-TH" dirty="0">
                        <a:latin typeface="TH SarabunPSK" panose="020B0500040200020003" pitchFamily="34" charset="-34"/>
                        <a:cs typeface="TH SarabunPSK" panose="020B0500040200020003" pitchFamily="34" charset="-34"/>
                      </a:endParaRPr>
                    </a:p>
                  </a:txBody>
                  <a:tcPr/>
                </a:tc>
                <a:tc>
                  <a:txBody>
                    <a:bodyPr/>
                    <a:lstStyle/>
                    <a:p>
                      <a:r>
                        <a:rPr lang="th-TH" dirty="0" smtClean="0">
                          <a:latin typeface="TH SarabunPSK" panose="020B0500040200020003" pitchFamily="34" charset="-34"/>
                          <a:cs typeface="TH SarabunPSK" panose="020B0500040200020003" pitchFamily="34" charset="-34"/>
                        </a:rPr>
                        <a:t>ระบบสื่อสาร</a:t>
                      </a:r>
                      <a:endParaRPr lang="th-TH" dirty="0">
                        <a:latin typeface="TH SarabunPSK" panose="020B0500040200020003" pitchFamily="34" charset="-34"/>
                        <a:cs typeface="TH SarabunPSK" panose="020B0500040200020003" pitchFamily="34" charset="-3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H SarabunPSK" panose="020B0500040200020003" pitchFamily="34" charset="-34"/>
                          <a:cs typeface="TH SarabunPSK" panose="020B0500040200020003" pitchFamily="34" charset="-34"/>
                        </a:rPr>
                        <a:t>1 </a:t>
                      </a:r>
                      <a:r>
                        <a:rPr lang="th-TH" dirty="0" smtClean="0">
                          <a:latin typeface="TH SarabunPSK" panose="020B0500040200020003" pitchFamily="34" charset="-34"/>
                          <a:cs typeface="TH SarabunPSK" panose="020B0500040200020003" pitchFamily="34" charset="-34"/>
                        </a:rPr>
                        <a:t>ระบบ</a:t>
                      </a:r>
                    </a:p>
                  </a:txBody>
                  <a:tcPr/>
                </a:tc>
              </a:tr>
              <a:tr h="639071">
                <a:tc vMerge="1">
                  <a:txBody>
                    <a:bodyPr/>
                    <a:lstStyle/>
                    <a:p>
                      <a:endParaRPr lang="th-TH" dirty="0">
                        <a:latin typeface="TH SarabunPSK" panose="020B0500040200020003" pitchFamily="34" charset="-34"/>
                        <a:cs typeface="TH SarabunPSK" panose="020B0500040200020003" pitchFamily="34" charset="-34"/>
                      </a:endParaRPr>
                    </a:p>
                  </a:txBody>
                  <a:tcPr/>
                </a:tc>
                <a:tc vMerge="1">
                  <a:txBody>
                    <a:bodyPr/>
                    <a:lstStyle/>
                    <a:p>
                      <a:endParaRPr lang="th-TH" dirty="0">
                        <a:latin typeface="TH SarabunPSK" panose="020B0500040200020003" pitchFamily="34" charset="-34"/>
                        <a:cs typeface="TH SarabunPSK" panose="020B0500040200020003" pitchFamily="34" charset="-34"/>
                      </a:endParaRPr>
                    </a:p>
                  </a:txBody>
                  <a:tcPr/>
                </a:tc>
                <a:tc>
                  <a:txBody>
                    <a:bodyPr/>
                    <a:lstStyle/>
                    <a:p>
                      <a:r>
                        <a:rPr lang="th-TH" dirty="0" smtClean="0">
                          <a:latin typeface="TH SarabunPSK" panose="020B0500040200020003" pitchFamily="34" charset="-34"/>
                          <a:cs typeface="TH SarabunPSK" panose="020B0500040200020003" pitchFamily="34" charset="-34"/>
                        </a:rPr>
                        <a:t>ระบบควบคุมเครื่องกำเนิดไฟฟ้าดีเซล</a:t>
                      </a:r>
                      <a:endParaRPr lang="th-TH" dirty="0">
                        <a:latin typeface="TH SarabunPSK" panose="020B0500040200020003" pitchFamily="34" charset="-34"/>
                        <a:cs typeface="TH SarabunPSK" panose="020B0500040200020003" pitchFamily="34" charset="-3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H SarabunPSK" panose="020B0500040200020003" pitchFamily="34" charset="-34"/>
                          <a:cs typeface="TH SarabunPSK" panose="020B0500040200020003" pitchFamily="34" charset="-34"/>
                        </a:rPr>
                        <a:t>1 </a:t>
                      </a:r>
                      <a:r>
                        <a:rPr lang="th-TH" dirty="0" smtClean="0">
                          <a:latin typeface="TH SarabunPSK" panose="020B0500040200020003" pitchFamily="34" charset="-34"/>
                          <a:cs typeface="TH SarabunPSK" panose="020B0500040200020003" pitchFamily="34" charset="-34"/>
                        </a:rPr>
                        <a:t>ระบบ</a:t>
                      </a:r>
                    </a:p>
                  </a:txBody>
                  <a:tcPr/>
                </a:tc>
              </a:tr>
              <a:tr h="639071">
                <a:tc vMerge="1">
                  <a:txBody>
                    <a:bodyPr/>
                    <a:lstStyle/>
                    <a:p>
                      <a:endParaRPr lang="th-TH" dirty="0">
                        <a:latin typeface="TH SarabunPSK" panose="020B0500040200020003" pitchFamily="34" charset="-34"/>
                        <a:cs typeface="TH SarabunPSK" panose="020B0500040200020003" pitchFamily="34" charset="-34"/>
                      </a:endParaRPr>
                    </a:p>
                  </a:txBody>
                  <a:tcPr/>
                </a:tc>
                <a:tc vMerge="1">
                  <a:txBody>
                    <a:bodyPr/>
                    <a:lstStyle/>
                    <a:p>
                      <a:endParaRPr lang="th-TH" dirty="0">
                        <a:latin typeface="TH SarabunPSK" panose="020B0500040200020003" pitchFamily="34" charset="-34"/>
                        <a:cs typeface="TH SarabunPSK" panose="020B0500040200020003" pitchFamily="34" charset="-34"/>
                      </a:endParaRPr>
                    </a:p>
                  </a:txBody>
                  <a:tcPr/>
                </a:tc>
                <a:tc>
                  <a:txBody>
                    <a:bodyPr/>
                    <a:lstStyle/>
                    <a:p>
                      <a:r>
                        <a:rPr lang="th-TH" dirty="0" smtClean="0">
                          <a:latin typeface="TH SarabunPSK" panose="020B0500040200020003" pitchFamily="34" charset="-34"/>
                          <a:cs typeface="TH SarabunPSK" panose="020B0500040200020003" pitchFamily="34" charset="-34"/>
                        </a:rPr>
                        <a:t>สวิตช์ตัดตอน</a:t>
                      </a:r>
                      <a:endParaRPr lang="th-TH" dirty="0">
                        <a:latin typeface="TH SarabunPSK" panose="020B0500040200020003" pitchFamily="34" charset="-34"/>
                        <a:cs typeface="TH SarabunPSK" panose="020B0500040200020003" pitchFamily="34" charset="-3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H SarabunPSK" panose="020B0500040200020003" pitchFamily="34" charset="-34"/>
                          <a:cs typeface="TH SarabunPSK" panose="020B0500040200020003" pitchFamily="34" charset="-34"/>
                        </a:rPr>
                        <a:t>1 </a:t>
                      </a:r>
                      <a:r>
                        <a:rPr lang="th-TH" dirty="0" smtClean="0">
                          <a:latin typeface="TH SarabunPSK" panose="020B0500040200020003" pitchFamily="34" charset="-34"/>
                          <a:cs typeface="TH SarabunPSK" panose="020B0500040200020003" pitchFamily="34" charset="-34"/>
                        </a:rPr>
                        <a:t>ระบบ</a:t>
                      </a:r>
                    </a:p>
                  </a:txBody>
                  <a:tcPr/>
                </a:tc>
              </a:tr>
              <a:tr h="639071">
                <a:tc vMerge="1">
                  <a:txBody>
                    <a:bodyPr/>
                    <a:lstStyle/>
                    <a:p>
                      <a:endParaRPr lang="th-TH" dirty="0">
                        <a:latin typeface="TH SarabunPSK" panose="020B0500040200020003" pitchFamily="34" charset="-34"/>
                        <a:cs typeface="TH SarabunPSK" panose="020B0500040200020003" pitchFamily="34" charset="-34"/>
                      </a:endParaRPr>
                    </a:p>
                  </a:txBody>
                  <a:tcPr/>
                </a:tc>
                <a:tc vMerge="1">
                  <a:txBody>
                    <a:bodyPr/>
                    <a:lstStyle/>
                    <a:p>
                      <a:endParaRPr lang="th-TH" dirty="0">
                        <a:latin typeface="TH SarabunPSK" panose="020B0500040200020003" pitchFamily="34" charset="-34"/>
                        <a:cs typeface="TH SarabunPSK" panose="020B0500040200020003" pitchFamily="34" charset="-34"/>
                      </a:endParaRPr>
                    </a:p>
                  </a:txBody>
                  <a:tcPr/>
                </a:tc>
                <a:tc>
                  <a:txBody>
                    <a:bodyPr/>
                    <a:lstStyle/>
                    <a:p>
                      <a:r>
                        <a:rPr lang="th-TH" dirty="0" smtClean="0">
                          <a:latin typeface="TH SarabunPSK" panose="020B0500040200020003" pitchFamily="34" charset="-34"/>
                          <a:cs typeface="TH SarabunPSK" panose="020B0500040200020003" pitchFamily="34" charset="-34"/>
                        </a:rPr>
                        <a:t>การเชื่อมต่อข้อมูลกับระบบควบคุมและระบบป้องกันที่ </a:t>
                      </a:r>
                      <a:r>
                        <a:rPr lang="th-TH" dirty="0" err="1" smtClean="0">
                          <a:latin typeface="TH SarabunPSK" panose="020B0500040200020003" pitchFamily="34" charset="-34"/>
                          <a:cs typeface="TH SarabunPSK" panose="020B0500040200020003" pitchFamily="34" charset="-34"/>
                        </a:rPr>
                        <a:t>สฟฟ</a:t>
                      </a:r>
                      <a:r>
                        <a:rPr lang="en-US" dirty="0" smtClean="0">
                          <a:latin typeface="TH SarabunPSK" panose="020B0500040200020003" pitchFamily="34" charset="-34"/>
                          <a:cs typeface="TH SarabunPSK" panose="020B0500040200020003" pitchFamily="34" charset="-34"/>
                        </a:rPr>
                        <a:t>.</a:t>
                      </a:r>
                      <a:r>
                        <a:rPr lang="th-TH" dirty="0" smtClean="0">
                          <a:latin typeface="TH SarabunPSK" panose="020B0500040200020003" pitchFamily="34" charset="-34"/>
                          <a:cs typeface="TH SarabunPSK" panose="020B0500040200020003" pitchFamily="34" charset="-34"/>
                        </a:rPr>
                        <a:t>แม่สะเรียง</a:t>
                      </a:r>
                      <a:endParaRPr lang="th-TH" dirty="0">
                        <a:latin typeface="TH SarabunPSK" panose="020B0500040200020003" pitchFamily="34" charset="-34"/>
                        <a:cs typeface="TH SarabunPSK" panose="020B0500040200020003" pitchFamily="34" charset="-3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H SarabunPSK" panose="020B0500040200020003" pitchFamily="34" charset="-34"/>
                          <a:cs typeface="TH SarabunPSK" panose="020B0500040200020003" pitchFamily="34" charset="-34"/>
                        </a:rPr>
                        <a:t>1 </a:t>
                      </a:r>
                      <a:r>
                        <a:rPr lang="th-TH" dirty="0" smtClean="0">
                          <a:latin typeface="TH SarabunPSK" panose="020B0500040200020003" pitchFamily="34" charset="-34"/>
                          <a:cs typeface="TH SarabunPSK" panose="020B0500040200020003" pitchFamily="34" charset="-34"/>
                        </a:rPr>
                        <a:t>ระบบ</a:t>
                      </a:r>
                    </a:p>
                  </a:txBody>
                  <a:tcPr/>
                </a:tc>
              </a:tr>
              <a:tr h="639071">
                <a:tc vMerge="1">
                  <a:txBody>
                    <a:bodyPr/>
                    <a:lstStyle/>
                    <a:p>
                      <a:endParaRPr lang="th-TH" dirty="0">
                        <a:latin typeface="TH SarabunPSK" panose="020B0500040200020003" pitchFamily="34" charset="-34"/>
                        <a:cs typeface="TH SarabunPSK" panose="020B0500040200020003" pitchFamily="34" charset="-34"/>
                      </a:endParaRPr>
                    </a:p>
                  </a:txBody>
                  <a:tcPr/>
                </a:tc>
                <a:tc vMerge="1">
                  <a:txBody>
                    <a:bodyPr/>
                    <a:lstStyle/>
                    <a:p>
                      <a:endParaRPr lang="th-TH" dirty="0">
                        <a:latin typeface="TH SarabunPSK" panose="020B0500040200020003" pitchFamily="34" charset="-34"/>
                        <a:cs typeface="TH SarabunPSK" panose="020B0500040200020003" pitchFamily="34" charset="-34"/>
                      </a:endParaRPr>
                    </a:p>
                  </a:txBody>
                  <a:tcPr/>
                </a:tc>
                <a:tc>
                  <a:txBody>
                    <a:bodyPr/>
                    <a:lstStyle/>
                    <a:p>
                      <a:r>
                        <a:rPr lang="th-TH" dirty="0" smtClean="0">
                          <a:latin typeface="TH SarabunPSK" panose="020B0500040200020003" pitchFamily="34" charset="-34"/>
                          <a:cs typeface="TH SarabunPSK" panose="020B0500040200020003" pitchFamily="34" charset="-34"/>
                        </a:rPr>
                        <a:t>ระบบความมั่นคงปลอดภัยทางไซเบอร์</a:t>
                      </a:r>
                      <a:endParaRPr lang="th-TH" dirty="0">
                        <a:latin typeface="TH SarabunPSK" panose="020B0500040200020003" pitchFamily="34" charset="-34"/>
                        <a:cs typeface="TH SarabunPSK" panose="020B0500040200020003" pitchFamily="34" charset="-3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H SarabunPSK" panose="020B0500040200020003" pitchFamily="34" charset="-34"/>
                          <a:cs typeface="TH SarabunPSK" panose="020B0500040200020003" pitchFamily="34" charset="-34"/>
                        </a:rPr>
                        <a:t>1 </a:t>
                      </a:r>
                      <a:r>
                        <a:rPr lang="th-TH" dirty="0" smtClean="0">
                          <a:latin typeface="TH SarabunPSK" panose="020B0500040200020003" pitchFamily="34" charset="-34"/>
                          <a:cs typeface="TH SarabunPSK" panose="020B0500040200020003" pitchFamily="34" charset="-34"/>
                        </a:rPr>
                        <a:t>ระบบ</a:t>
                      </a:r>
                    </a:p>
                  </a:txBody>
                  <a:tcPr/>
                </a:tc>
              </a:tr>
            </a:tbl>
          </a:graphicData>
        </a:graphic>
      </p:graphicFrame>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th-TH" sz="4400" b="1" dirty="0" smtClean="0">
                <a:solidFill>
                  <a:srgbClr val="FFFFFF"/>
                </a:solidFill>
                <a:latin typeface="TH SarabunPSK" pitchFamily="34" charset="-34"/>
                <a:cs typeface="TH SarabunPSK" pitchFamily="34" charset="-34"/>
              </a:rPr>
              <a:t>ขอบเขตของโครงการ</a:t>
            </a:r>
            <a:endParaRPr lang="th-TH" sz="4400" b="1" dirty="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448359793"/>
      </p:ext>
    </p:extLst>
  </p:cSld>
  <p:clrMapOvr>
    <a:masterClrMapping/>
  </p:clrMapOvr>
  <p:transition>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32181130"/>
              </p:ext>
            </p:extLst>
          </p:nvPr>
        </p:nvGraphicFramePr>
        <p:xfrm>
          <a:off x="227856" y="1052736"/>
          <a:ext cx="8916144" cy="2955551"/>
        </p:xfrm>
        <a:graphic>
          <a:graphicData uri="http://schemas.openxmlformats.org/drawingml/2006/table">
            <a:tbl>
              <a:tblPr firstRow="1" bandRow="1">
                <a:tableStyleId>{E8B1032C-EA38-4F05-BA0D-38AFFFC7BED3}</a:tableStyleId>
              </a:tblPr>
              <a:tblGrid>
                <a:gridCol w="815752"/>
                <a:gridCol w="1728192"/>
                <a:gridCol w="4143164"/>
                <a:gridCol w="2229036"/>
              </a:tblGrid>
              <a:tr h="639071">
                <a:tc>
                  <a:txBody>
                    <a:bodyPr/>
                    <a:lstStyle/>
                    <a:p>
                      <a:pPr algn="ctr"/>
                      <a:r>
                        <a:rPr lang="th-TH" dirty="0" smtClean="0">
                          <a:latin typeface="TH SarabunPSK" panose="020B0500040200020003" pitchFamily="34" charset="-34"/>
                          <a:cs typeface="TH SarabunPSK" panose="020B0500040200020003" pitchFamily="34" charset="-34"/>
                        </a:rPr>
                        <a:t>ที่</a:t>
                      </a:r>
                      <a:endParaRPr lang="th-TH" dirty="0">
                        <a:latin typeface="TH SarabunPSK" panose="020B0500040200020003" pitchFamily="34" charset="-34"/>
                        <a:cs typeface="TH SarabunPSK" panose="020B0500040200020003" pitchFamily="34" charset="-34"/>
                      </a:endParaRPr>
                    </a:p>
                  </a:txBody>
                  <a:tcPr/>
                </a:tc>
                <a:tc>
                  <a:txBody>
                    <a:bodyPr/>
                    <a:lstStyle/>
                    <a:p>
                      <a:pPr algn="ctr"/>
                      <a:r>
                        <a:rPr lang="th-TH" dirty="0" smtClean="0">
                          <a:latin typeface="TH SarabunPSK" panose="020B0500040200020003" pitchFamily="34" charset="-34"/>
                          <a:cs typeface="TH SarabunPSK" panose="020B0500040200020003" pitchFamily="34" charset="-34"/>
                        </a:rPr>
                        <a:t>หมวดงาน</a:t>
                      </a:r>
                      <a:endParaRPr lang="th-TH" dirty="0">
                        <a:latin typeface="TH SarabunPSK" panose="020B0500040200020003" pitchFamily="34" charset="-34"/>
                        <a:cs typeface="TH SarabunPSK" panose="020B0500040200020003" pitchFamily="34" charset="-34"/>
                      </a:endParaRPr>
                    </a:p>
                  </a:txBody>
                  <a:tcPr/>
                </a:tc>
                <a:tc>
                  <a:txBody>
                    <a:bodyPr/>
                    <a:lstStyle/>
                    <a:p>
                      <a:pPr algn="ctr"/>
                      <a:r>
                        <a:rPr lang="th-TH" dirty="0" smtClean="0">
                          <a:latin typeface="TH SarabunPSK" panose="020B0500040200020003" pitchFamily="34" charset="-34"/>
                          <a:cs typeface="TH SarabunPSK" panose="020B0500040200020003" pitchFamily="34" charset="-34"/>
                        </a:rPr>
                        <a:t>รายการ</a:t>
                      </a:r>
                      <a:endParaRPr lang="th-TH" dirty="0">
                        <a:latin typeface="TH SarabunPSK" panose="020B0500040200020003" pitchFamily="34" charset="-34"/>
                        <a:cs typeface="TH SarabunPSK" panose="020B0500040200020003" pitchFamily="34" charset="-34"/>
                      </a:endParaRPr>
                    </a:p>
                  </a:txBody>
                  <a:tcPr/>
                </a:tc>
                <a:tc>
                  <a:txBody>
                    <a:bodyPr/>
                    <a:lstStyle/>
                    <a:p>
                      <a:pPr algn="ctr"/>
                      <a:r>
                        <a:rPr lang="th-TH" dirty="0" smtClean="0">
                          <a:latin typeface="TH SarabunPSK" panose="020B0500040200020003" pitchFamily="34" charset="-34"/>
                          <a:cs typeface="TH SarabunPSK" panose="020B0500040200020003" pitchFamily="34" charset="-34"/>
                        </a:rPr>
                        <a:t>ปริมาณ</a:t>
                      </a:r>
                      <a:endParaRPr lang="th-TH" dirty="0">
                        <a:latin typeface="TH SarabunPSK" panose="020B0500040200020003" pitchFamily="34" charset="-34"/>
                        <a:cs typeface="TH SarabunPSK" panose="020B0500040200020003" pitchFamily="34" charset="-34"/>
                      </a:endParaRPr>
                    </a:p>
                  </a:txBody>
                  <a:tcPr/>
                </a:tc>
              </a:tr>
              <a:tr h="639071">
                <a:tc rowSpan="2">
                  <a:txBody>
                    <a:bodyPr/>
                    <a:lstStyle/>
                    <a:p>
                      <a:pPr algn="ctr"/>
                      <a:r>
                        <a:rPr lang="en-US" dirty="0" smtClean="0">
                          <a:latin typeface="TH SarabunPSK" panose="020B0500040200020003" pitchFamily="34" charset="-34"/>
                          <a:cs typeface="TH SarabunPSK" panose="020B0500040200020003" pitchFamily="34" charset="-34"/>
                        </a:rPr>
                        <a:t>2</a:t>
                      </a:r>
                      <a:endParaRPr lang="th-TH" dirty="0">
                        <a:latin typeface="TH SarabunPSK" panose="020B0500040200020003" pitchFamily="34" charset="-34"/>
                        <a:cs typeface="TH SarabunPSK" panose="020B0500040200020003" pitchFamily="34" charset="-34"/>
                      </a:endParaRPr>
                    </a:p>
                  </a:txBody>
                  <a:tcPr/>
                </a:tc>
                <a:tc rowSpan="2">
                  <a:txBody>
                    <a:bodyPr/>
                    <a:lstStyle/>
                    <a:p>
                      <a:pPr algn="ctr"/>
                      <a:r>
                        <a:rPr lang="th-TH" dirty="0" smtClean="0">
                          <a:latin typeface="TH SarabunPSK" panose="020B0500040200020003" pitchFamily="34" charset="-34"/>
                          <a:cs typeface="TH SarabunPSK" panose="020B0500040200020003" pitchFamily="34" charset="-34"/>
                        </a:rPr>
                        <a:t>งานด้านโยธา</a:t>
                      </a:r>
                      <a:endParaRPr lang="th-TH" dirty="0">
                        <a:latin typeface="TH SarabunPSK" panose="020B0500040200020003" pitchFamily="34" charset="-34"/>
                        <a:cs typeface="TH SarabunPSK" panose="020B0500040200020003" pitchFamily="34" charset="-34"/>
                      </a:endParaRPr>
                    </a:p>
                  </a:txBody>
                  <a:tcPr/>
                </a:tc>
                <a:tc>
                  <a:txBody>
                    <a:bodyPr/>
                    <a:lstStyle/>
                    <a:p>
                      <a:r>
                        <a:rPr lang="th-TH" dirty="0" smtClean="0">
                          <a:latin typeface="TH SarabunPSK" panose="020B0500040200020003" pitchFamily="34" charset="-34"/>
                          <a:cs typeface="TH SarabunPSK" panose="020B0500040200020003" pitchFamily="34" charset="-34"/>
                        </a:rPr>
                        <a:t>ก่อสร้างอาคารศูนย์ควบคุมระบบ           ไมโครก</a:t>
                      </a:r>
                      <a:r>
                        <a:rPr lang="th-TH" dirty="0" err="1" smtClean="0">
                          <a:latin typeface="TH SarabunPSK" panose="020B0500040200020003" pitchFamily="34" charset="-34"/>
                          <a:cs typeface="TH SarabunPSK" panose="020B0500040200020003" pitchFamily="34" charset="-34"/>
                        </a:rPr>
                        <a:t>ริด</a:t>
                      </a:r>
                      <a:r>
                        <a:rPr lang="th-TH" dirty="0" smtClean="0">
                          <a:latin typeface="TH SarabunPSK" panose="020B0500040200020003" pitchFamily="34" charset="-34"/>
                          <a:cs typeface="TH SarabunPSK" panose="020B0500040200020003" pitchFamily="34" charset="-34"/>
                        </a:rPr>
                        <a:t> </a:t>
                      </a:r>
                      <a:r>
                        <a:rPr lang="en-US" dirty="0" smtClean="0">
                          <a:latin typeface="TH SarabunPSK" panose="020B0500040200020003" pitchFamily="34" charset="-34"/>
                          <a:cs typeface="TH SarabunPSK" panose="020B0500040200020003" pitchFamily="34" charset="-34"/>
                        </a:rPr>
                        <a:t>2 </a:t>
                      </a:r>
                      <a:r>
                        <a:rPr lang="th-TH" dirty="0" smtClean="0">
                          <a:latin typeface="TH SarabunPSK" panose="020B0500040200020003" pitchFamily="34" charset="-34"/>
                          <a:cs typeface="TH SarabunPSK" panose="020B0500040200020003" pitchFamily="34" charset="-34"/>
                        </a:rPr>
                        <a:t>ชั้น</a:t>
                      </a:r>
                      <a:endParaRPr lang="th-TH" dirty="0">
                        <a:latin typeface="TH SarabunPSK" panose="020B0500040200020003" pitchFamily="34" charset="-34"/>
                        <a:cs typeface="TH SarabunPSK" panose="020B0500040200020003" pitchFamily="34" charset="-34"/>
                      </a:endParaRPr>
                    </a:p>
                  </a:txBody>
                  <a:tcPr/>
                </a:tc>
                <a:tc>
                  <a:txBody>
                    <a:bodyPr/>
                    <a:lstStyle/>
                    <a:p>
                      <a:r>
                        <a:rPr lang="en-US" dirty="0" smtClean="0">
                          <a:latin typeface="TH SarabunPSK" panose="020B0500040200020003" pitchFamily="34" charset="-34"/>
                          <a:cs typeface="TH SarabunPSK" panose="020B0500040200020003" pitchFamily="34" charset="-34"/>
                        </a:rPr>
                        <a:t>1 </a:t>
                      </a:r>
                      <a:r>
                        <a:rPr lang="th-TH" dirty="0" smtClean="0">
                          <a:latin typeface="TH SarabunPSK" panose="020B0500040200020003" pitchFamily="34" charset="-34"/>
                          <a:cs typeface="TH SarabunPSK" panose="020B0500040200020003" pitchFamily="34" charset="-34"/>
                        </a:rPr>
                        <a:t>ระบบ</a:t>
                      </a:r>
                      <a:endParaRPr lang="th-TH" dirty="0">
                        <a:latin typeface="TH SarabunPSK" panose="020B0500040200020003" pitchFamily="34" charset="-34"/>
                        <a:cs typeface="TH SarabunPSK" panose="020B0500040200020003" pitchFamily="34" charset="-34"/>
                      </a:endParaRPr>
                    </a:p>
                  </a:txBody>
                  <a:tcPr/>
                </a:tc>
              </a:tr>
              <a:tr h="639071">
                <a:tc vMerge="1">
                  <a:txBody>
                    <a:bodyPr/>
                    <a:lstStyle/>
                    <a:p>
                      <a:endParaRPr lang="th-TH" dirty="0">
                        <a:latin typeface="TH SarabunPSK" panose="020B0500040200020003" pitchFamily="34" charset="-34"/>
                        <a:cs typeface="TH SarabunPSK" panose="020B0500040200020003" pitchFamily="34" charset="-34"/>
                      </a:endParaRPr>
                    </a:p>
                  </a:txBody>
                  <a:tcPr/>
                </a:tc>
                <a:tc vMerge="1">
                  <a:txBody>
                    <a:bodyPr/>
                    <a:lstStyle/>
                    <a:p>
                      <a:endParaRPr lang="th-TH" dirty="0">
                        <a:latin typeface="TH SarabunPSK" panose="020B0500040200020003" pitchFamily="34" charset="-34"/>
                        <a:cs typeface="TH SarabunPSK" panose="020B0500040200020003" pitchFamily="34" charset="-34"/>
                      </a:endParaRPr>
                    </a:p>
                  </a:txBody>
                  <a:tcPr/>
                </a:tc>
                <a:tc>
                  <a:txBody>
                    <a:bodyPr/>
                    <a:lstStyle/>
                    <a:p>
                      <a:r>
                        <a:rPr lang="th-TH" dirty="0" smtClean="0">
                          <a:latin typeface="TH SarabunPSK" panose="020B0500040200020003" pitchFamily="34" charset="-34"/>
                          <a:cs typeface="TH SarabunPSK" panose="020B0500040200020003" pitchFamily="34" charset="-34"/>
                        </a:rPr>
                        <a:t>ระบบควบคุมอาคาร </a:t>
                      </a:r>
                      <a:r>
                        <a:rPr lang="en-US" dirty="0" smtClean="0">
                          <a:latin typeface="TH SarabunPSK" panose="020B0500040200020003" pitchFamily="34" charset="-34"/>
                          <a:cs typeface="TH SarabunPSK" panose="020B0500040200020003" pitchFamily="34" charset="-34"/>
                        </a:rPr>
                        <a:t>Smart</a:t>
                      </a:r>
                      <a:r>
                        <a:rPr lang="en-US" baseline="0" dirty="0" smtClean="0">
                          <a:latin typeface="TH SarabunPSK" panose="020B0500040200020003" pitchFamily="34" charset="-34"/>
                          <a:cs typeface="TH SarabunPSK" panose="020B0500040200020003" pitchFamily="34" charset="-34"/>
                        </a:rPr>
                        <a:t> Devices for a Building Energy Management System (BESS)</a:t>
                      </a:r>
                      <a:endParaRPr lang="th-TH" dirty="0">
                        <a:latin typeface="TH SarabunPSK" panose="020B0500040200020003" pitchFamily="34" charset="-34"/>
                        <a:cs typeface="TH SarabunPSK" panose="020B0500040200020003" pitchFamily="34" charset="-34"/>
                      </a:endParaRPr>
                    </a:p>
                  </a:txBody>
                  <a:tcPr/>
                </a:tc>
                <a:tc>
                  <a:txBody>
                    <a:bodyPr/>
                    <a:lstStyle/>
                    <a:p>
                      <a:r>
                        <a:rPr lang="en-US" dirty="0" smtClean="0">
                          <a:latin typeface="TH SarabunPSK" panose="020B0500040200020003" pitchFamily="34" charset="-34"/>
                          <a:cs typeface="TH SarabunPSK" panose="020B0500040200020003" pitchFamily="34" charset="-34"/>
                        </a:rPr>
                        <a:t>1 </a:t>
                      </a:r>
                      <a:r>
                        <a:rPr lang="th-TH" dirty="0" smtClean="0">
                          <a:latin typeface="TH SarabunPSK" panose="020B0500040200020003" pitchFamily="34" charset="-34"/>
                          <a:cs typeface="TH SarabunPSK" panose="020B0500040200020003" pitchFamily="34" charset="-34"/>
                        </a:rPr>
                        <a:t>ระบบ</a:t>
                      </a:r>
                      <a:endParaRPr lang="th-TH" dirty="0">
                        <a:latin typeface="TH SarabunPSK" panose="020B0500040200020003" pitchFamily="34" charset="-34"/>
                        <a:cs typeface="TH SarabunPSK" panose="020B0500040200020003" pitchFamily="34" charset="-34"/>
                      </a:endParaRPr>
                    </a:p>
                  </a:txBody>
                  <a:tcPr/>
                </a:tc>
              </a:tr>
            </a:tbl>
          </a:graphicData>
        </a:graphic>
      </p:graphicFrame>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th-TH" sz="4400" b="1" dirty="0" smtClean="0">
                <a:solidFill>
                  <a:srgbClr val="FFFFFF"/>
                </a:solidFill>
                <a:latin typeface="TH SarabunPSK" pitchFamily="34" charset="-34"/>
                <a:cs typeface="TH SarabunPSK" pitchFamily="34" charset="-34"/>
              </a:rPr>
              <a:t>ขอบเขตของโครงการ (ต่อ)</a:t>
            </a:r>
            <a:endParaRPr lang="th-TH" sz="4400" b="1" dirty="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965747126"/>
      </p:ext>
    </p:extLst>
  </p:cSld>
  <p:clrMapOvr>
    <a:masterClrMapping/>
  </p:clrMapOvr>
  <p:transition>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688" y="978986"/>
            <a:ext cx="7362825" cy="550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3419872" y="2420888"/>
            <a:ext cx="936104" cy="1656184"/>
          </a:xfrm>
          <a:prstGeom prst="rect">
            <a:avLst/>
          </a:prstGeom>
          <a:noFill/>
          <a:ln w="2857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smtClean="0">
                <a:solidFill>
                  <a:srgbClr val="FFFFFF"/>
                </a:solidFill>
                <a:latin typeface="TH SarabunPSK" pitchFamily="34" charset="-34"/>
                <a:cs typeface="TH SarabunPSK" pitchFamily="34" charset="-34"/>
              </a:rPr>
              <a:t>Layout </a:t>
            </a:r>
            <a:r>
              <a:rPr lang="th-TH" sz="4400" b="1" dirty="0" smtClean="0">
                <a:solidFill>
                  <a:srgbClr val="FFFFFF"/>
                </a:solidFill>
                <a:latin typeface="TH SarabunPSK" pitchFamily="34" charset="-34"/>
                <a:cs typeface="TH SarabunPSK" pitchFamily="34" charset="-34"/>
              </a:rPr>
              <a:t>ของโครงการ </a:t>
            </a:r>
            <a:r>
              <a:rPr lang="th-TH" sz="4400" b="1" dirty="0" err="1" smtClean="0">
                <a:solidFill>
                  <a:srgbClr val="FFFFFF"/>
                </a:solidFill>
                <a:latin typeface="TH SarabunPSK" pitchFamily="34" charset="-34"/>
                <a:cs typeface="TH SarabunPSK" pitchFamily="34" charset="-34"/>
              </a:rPr>
              <a:t>คพล</a:t>
            </a:r>
            <a:r>
              <a:rPr lang="en-US" sz="4400" b="1" dirty="0" smtClean="0">
                <a:solidFill>
                  <a:srgbClr val="FFFFFF"/>
                </a:solidFill>
                <a:latin typeface="TH SarabunPSK" pitchFamily="34" charset="-34"/>
                <a:cs typeface="TH SarabunPSK" pitchFamily="34" charset="-34"/>
              </a:rPr>
              <a:t>.</a:t>
            </a:r>
            <a:endParaRPr lang="th-TH" sz="4400" b="1" dirty="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1890153874"/>
      </p:ext>
    </p:extLst>
  </p:cSld>
  <p:clrMapOvr>
    <a:masterClrMapping/>
  </p:clrMapOvr>
  <p:transition>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124744"/>
            <a:ext cx="66675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smtClean="0">
                <a:solidFill>
                  <a:srgbClr val="FFFFFF"/>
                </a:solidFill>
                <a:latin typeface="TH SarabunPSK" pitchFamily="34" charset="-34"/>
                <a:cs typeface="TH SarabunPSK" pitchFamily="34" charset="-34"/>
              </a:rPr>
              <a:t>Layout </a:t>
            </a:r>
            <a:r>
              <a:rPr lang="th-TH" sz="4400" b="1" dirty="0" smtClean="0">
                <a:solidFill>
                  <a:srgbClr val="FFFFFF"/>
                </a:solidFill>
                <a:latin typeface="TH SarabunPSK" pitchFamily="34" charset="-34"/>
                <a:cs typeface="TH SarabunPSK" pitchFamily="34" charset="-34"/>
              </a:rPr>
              <a:t>ของโครงการ </a:t>
            </a:r>
            <a:r>
              <a:rPr lang="th-TH" sz="4400" b="1" dirty="0" err="1" smtClean="0">
                <a:solidFill>
                  <a:srgbClr val="FFFFFF"/>
                </a:solidFill>
                <a:latin typeface="TH SarabunPSK" pitchFamily="34" charset="-34"/>
                <a:cs typeface="TH SarabunPSK" pitchFamily="34" charset="-34"/>
              </a:rPr>
              <a:t>คพล</a:t>
            </a:r>
            <a:r>
              <a:rPr lang="en-US" sz="4400" b="1" dirty="0" smtClean="0">
                <a:solidFill>
                  <a:srgbClr val="FFFFFF"/>
                </a:solidFill>
                <a:latin typeface="TH SarabunPSK" pitchFamily="34" charset="-34"/>
                <a:cs typeface="TH SarabunPSK" pitchFamily="34" charset="-34"/>
              </a:rPr>
              <a:t>.</a:t>
            </a:r>
            <a:endParaRPr lang="th-TH" sz="4400" b="1" dirty="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2620573404"/>
      </p:ext>
    </p:extLst>
  </p:cSld>
  <p:clrMapOvr>
    <a:masterClrMapping/>
  </p:clrMapOvr>
  <p:transition>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smtClean="0">
                <a:solidFill>
                  <a:srgbClr val="FFFFFF"/>
                </a:solidFill>
                <a:latin typeface="TH SarabunPSK" pitchFamily="34" charset="-34"/>
                <a:cs typeface="TH SarabunPSK" pitchFamily="34" charset="-34"/>
              </a:rPr>
              <a:t>Layout </a:t>
            </a:r>
            <a:r>
              <a:rPr lang="th-TH" sz="4400" b="1" dirty="0" smtClean="0">
                <a:solidFill>
                  <a:srgbClr val="FFFFFF"/>
                </a:solidFill>
                <a:latin typeface="TH SarabunPSK" pitchFamily="34" charset="-34"/>
                <a:cs typeface="TH SarabunPSK" pitchFamily="34" charset="-34"/>
              </a:rPr>
              <a:t>ของโครงการ </a:t>
            </a:r>
            <a:r>
              <a:rPr lang="th-TH" sz="4400" b="1" dirty="0" err="1" smtClean="0">
                <a:solidFill>
                  <a:srgbClr val="FFFFFF"/>
                </a:solidFill>
                <a:latin typeface="TH SarabunPSK" pitchFamily="34" charset="-34"/>
                <a:cs typeface="TH SarabunPSK" pitchFamily="34" charset="-34"/>
              </a:rPr>
              <a:t>คพล</a:t>
            </a:r>
            <a:r>
              <a:rPr lang="en-US" sz="4400" b="1" dirty="0" smtClean="0">
                <a:solidFill>
                  <a:srgbClr val="FFFFFF"/>
                </a:solidFill>
                <a:latin typeface="TH SarabunPSK" pitchFamily="34" charset="-34"/>
                <a:cs typeface="TH SarabunPSK" pitchFamily="34" charset="-34"/>
              </a:rPr>
              <a:t>.</a:t>
            </a:r>
            <a:endParaRPr lang="th-TH" sz="4400" b="1" dirty="0">
              <a:solidFill>
                <a:srgbClr val="FFFFFF"/>
              </a:solidFill>
              <a:latin typeface="TH SarabunPSK" pitchFamily="34" charset="-34"/>
              <a:cs typeface="TH SarabunPSK" pitchFamily="34" charset="-34"/>
            </a:endParaRPr>
          </a:p>
        </p:txBody>
      </p:sp>
      <p:pic>
        <p:nvPicPr>
          <p:cNvPr id="4" name="Picture 3">
            <a:extLst>
              <a:ext uri="{FF2B5EF4-FFF2-40B4-BE49-F238E27FC236}">
                <a16:creationId xmlns="" xmlns:a16="http://schemas.microsoft.com/office/drawing/2014/main" id="{16B7A795-436B-4B1E-909D-EAC56ED40C6E}"/>
              </a:ext>
            </a:extLst>
          </p:cNvPr>
          <p:cNvPicPr>
            <a:picLocks noChangeAspect="1"/>
          </p:cNvPicPr>
          <p:nvPr/>
        </p:nvPicPr>
        <p:blipFill>
          <a:blip r:embed="rId2"/>
          <a:stretch>
            <a:fillRect/>
          </a:stretch>
        </p:blipFill>
        <p:spPr>
          <a:xfrm>
            <a:off x="107439" y="894703"/>
            <a:ext cx="8725000" cy="5410083"/>
          </a:xfrm>
          <a:prstGeom prst="rect">
            <a:avLst/>
          </a:prstGeom>
        </p:spPr>
      </p:pic>
    </p:spTree>
    <p:extLst>
      <p:ext uri="{BB962C8B-B14F-4D97-AF65-F5344CB8AC3E}">
        <p14:creationId xmlns:p14="http://schemas.microsoft.com/office/powerpoint/2010/main" val="2502699547"/>
      </p:ext>
    </p:extLst>
  </p:cSld>
  <p:clrMapOvr>
    <a:masterClrMapping/>
  </p:clrMapOvr>
  <p:transition>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1124744"/>
            <a:ext cx="9058275"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th-TH" sz="4400" b="1" dirty="0" smtClean="0">
                <a:solidFill>
                  <a:srgbClr val="FFFFFF"/>
                </a:solidFill>
                <a:latin typeface="TH SarabunPSK" pitchFamily="34" charset="-34"/>
                <a:cs typeface="TH SarabunPSK" pitchFamily="34" charset="-34"/>
              </a:rPr>
              <a:t>อาคารควบคุมระบบไมโครก</a:t>
            </a:r>
            <a:r>
              <a:rPr lang="th-TH" sz="4400" b="1" dirty="0" err="1" smtClean="0">
                <a:solidFill>
                  <a:srgbClr val="FFFFFF"/>
                </a:solidFill>
                <a:latin typeface="TH SarabunPSK" pitchFamily="34" charset="-34"/>
                <a:cs typeface="TH SarabunPSK" pitchFamily="34" charset="-34"/>
              </a:rPr>
              <a:t>ริด</a:t>
            </a:r>
            <a:endParaRPr lang="th-TH" sz="4400" b="1" dirty="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3932856760"/>
      </p:ext>
    </p:extLst>
  </p:cSld>
  <p:clrMapOvr>
    <a:masterClrMapping/>
  </p:clrMapOvr>
  <p:transition>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ED7FB0A-3DD1-4E30-A53D-575933BB4BD8}" type="slidenum">
              <a:rPr lang="en-US" smtClean="0">
                <a:solidFill>
                  <a:srgbClr val="FFFFFF"/>
                </a:solidFill>
              </a:rPr>
              <a:pPr>
                <a:defRPr/>
              </a:pPr>
              <a:t>19</a:t>
            </a:fld>
            <a:endParaRPr lang="en-US" dirty="0">
              <a:solidFill>
                <a:srgbClr val="FF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052736"/>
            <a:ext cx="9208127"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4495542" y="4309728"/>
            <a:ext cx="199391" cy="199391"/>
          </a:xfrm>
          <a:prstGeom prst="rect">
            <a:avLst/>
          </a:prstGeom>
          <a:solidFill>
            <a:srgbClr val="FF0000"/>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4" name="Rectangle 13"/>
          <p:cNvSpPr/>
          <p:nvPr/>
        </p:nvSpPr>
        <p:spPr bwMode="auto">
          <a:xfrm>
            <a:off x="5004048" y="3501008"/>
            <a:ext cx="199391" cy="199391"/>
          </a:xfrm>
          <a:prstGeom prst="rect">
            <a:avLst/>
          </a:prstGeom>
          <a:solidFill>
            <a:srgbClr val="FF0000"/>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6" name="Rectangle 15"/>
          <p:cNvSpPr/>
          <p:nvPr/>
        </p:nvSpPr>
        <p:spPr bwMode="auto">
          <a:xfrm>
            <a:off x="4067945" y="4568895"/>
            <a:ext cx="144015" cy="144015"/>
          </a:xfrm>
          <a:prstGeom prst="rect">
            <a:avLst/>
          </a:prstGeom>
          <a:solidFill>
            <a:srgbClr val="92D050"/>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7" name="TextBox 16"/>
          <p:cNvSpPr txBox="1"/>
          <p:nvPr/>
        </p:nvSpPr>
        <p:spPr>
          <a:xfrm>
            <a:off x="4039482" y="4278618"/>
            <a:ext cx="532518" cy="246221"/>
          </a:xfrm>
          <a:prstGeom prst="rect">
            <a:avLst/>
          </a:prstGeom>
          <a:noFill/>
        </p:spPr>
        <p:txBody>
          <a:bodyPr wrap="none" rtlCol="0">
            <a:spAutoFit/>
          </a:bodyPr>
          <a:lstStyle/>
          <a:p>
            <a:r>
              <a:rPr lang="en-US" sz="1000" b="1" dirty="0" smtClean="0"/>
              <a:t>SW14</a:t>
            </a:r>
            <a:endParaRPr lang="th-TH" sz="1000" b="1" dirty="0"/>
          </a:p>
        </p:txBody>
      </p:sp>
      <p:sp>
        <p:nvSpPr>
          <p:cNvPr id="18" name="TextBox 17"/>
          <p:cNvSpPr txBox="1"/>
          <p:nvPr/>
        </p:nvSpPr>
        <p:spPr>
          <a:xfrm>
            <a:off x="5076056" y="3469898"/>
            <a:ext cx="567784" cy="261610"/>
          </a:xfrm>
          <a:prstGeom prst="rect">
            <a:avLst/>
          </a:prstGeom>
          <a:noFill/>
        </p:spPr>
        <p:txBody>
          <a:bodyPr wrap="none" rtlCol="0">
            <a:spAutoFit/>
          </a:bodyPr>
          <a:lstStyle/>
          <a:p>
            <a:r>
              <a:rPr lang="en-US" sz="1050" b="1" dirty="0" smtClean="0"/>
              <a:t>SW15</a:t>
            </a:r>
            <a:endParaRPr lang="th-TH" sz="1050" b="1" dirty="0"/>
          </a:p>
        </p:txBody>
      </p:sp>
      <p:sp>
        <p:nvSpPr>
          <p:cNvPr id="19" name="TextBox 18"/>
          <p:cNvSpPr txBox="1"/>
          <p:nvPr/>
        </p:nvSpPr>
        <p:spPr>
          <a:xfrm>
            <a:off x="3419872" y="4869160"/>
            <a:ext cx="1497526" cy="246221"/>
          </a:xfrm>
          <a:prstGeom prst="rect">
            <a:avLst/>
          </a:prstGeom>
          <a:noFill/>
        </p:spPr>
        <p:txBody>
          <a:bodyPr wrap="none" rtlCol="0">
            <a:spAutoFit/>
          </a:bodyPr>
          <a:lstStyle/>
          <a:p>
            <a:r>
              <a:rPr lang="en-US" sz="1000" b="1" dirty="0" smtClean="0"/>
              <a:t>SW4 is normally open</a:t>
            </a:r>
            <a:endParaRPr lang="th-TH" sz="1000" b="1" dirty="0"/>
          </a:p>
        </p:txBody>
      </p:sp>
      <p:sp>
        <p:nvSpPr>
          <p:cNvPr id="11" name="Rectangle 10"/>
          <p:cNvSpPr/>
          <p:nvPr/>
        </p:nvSpPr>
        <p:spPr bwMode="auto">
          <a:xfrm>
            <a:off x="3275857" y="4005064"/>
            <a:ext cx="144015" cy="144015"/>
          </a:xfrm>
          <a:prstGeom prst="rect">
            <a:avLst/>
          </a:prstGeom>
          <a:solidFill>
            <a:srgbClr val="92D050"/>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2" name="TextBox 11"/>
          <p:cNvSpPr txBox="1"/>
          <p:nvPr/>
        </p:nvSpPr>
        <p:spPr>
          <a:xfrm>
            <a:off x="3074474" y="3789040"/>
            <a:ext cx="1497526" cy="246221"/>
          </a:xfrm>
          <a:prstGeom prst="rect">
            <a:avLst/>
          </a:prstGeom>
          <a:noFill/>
        </p:spPr>
        <p:txBody>
          <a:bodyPr wrap="none" rtlCol="0">
            <a:spAutoFit/>
          </a:bodyPr>
          <a:lstStyle/>
          <a:p>
            <a:r>
              <a:rPr lang="en-US" sz="1000" b="1" dirty="0" smtClean="0"/>
              <a:t>SW5 is normally open</a:t>
            </a:r>
            <a:endParaRPr lang="th-TH" sz="1000" b="1" dirty="0"/>
          </a:p>
        </p:txBody>
      </p:sp>
      <p:sp>
        <p:nvSpPr>
          <p:cNvPr id="13"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smtClean="0">
                <a:solidFill>
                  <a:srgbClr val="FFFFFF"/>
                </a:solidFill>
                <a:latin typeface="TH SarabunPSK" pitchFamily="34" charset="-34"/>
                <a:cs typeface="TH SarabunPSK" pitchFamily="34" charset="-34"/>
              </a:rPr>
              <a:t>Topology for Micro Grid Design</a:t>
            </a:r>
            <a:endParaRPr lang="th-TH" sz="4400" b="1" dirty="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1074117641"/>
      </p:ext>
    </p:extLst>
  </p:cSld>
  <p:clrMapOvr>
    <a:masterClrMapping/>
  </p:clrMapOvr>
  <p:transition>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th-TH" sz="4400" b="1" dirty="0" smtClean="0">
                <a:solidFill>
                  <a:srgbClr val="FFFFFF"/>
                </a:solidFill>
                <a:latin typeface="TH SarabunPSK" pitchFamily="34" charset="-34"/>
                <a:cs typeface="TH SarabunPSK" pitchFamily="34" charset="-34"/>
              </a:rPr>
              <a:t>ที่ตั้งโครงการ</a:t>
            </a:r>
            <a:endParaRPr lang="th-TH" sz="4400" b="1" dirty="0">
              <a:solidFill>
                <a:srgbClr val="FFFFFF"/>
              </a:solidFill>
              <a:latin typeface="TH SarabunPSK" pitchFamily="34" charset="-34"/>
              <a:cs typeface="TH SarabunPSK" pitchFamily="34" charset="-34"/>
            </a:endParaRPr>
          </a:p>
        </p:txBody>
      </p:sp>
      <p:sp>
        <p:nvSpPr>
          <p:cNvPr id="3" name="Slide Number Placeholder 2"/>
          <p:cNvSpPr>
            <a:spLocks noGrp="1"/>
          </p:cNvSpPr>
          <p:nvPr>
            <p:ph type="sldNum" sz="quarter" idx="11"/>
          </p:nvPr>
        </p:nvSpPr>
        <p:spPr/>
        <p:txBody>
          <a:bodyPr/>
          <a:lstStyle/>
          <a:p>
            <a:pPr>
              <a:defRPr/>
            </a:pPr>
            <a:fld id="{74FFF2BF-4940-4853-8F0F-B98C19E77E84}" type="slidenum">
              <a:rPr lang="en-US" smtClean="0"/>
              <a:pPr>
                <a:defRPr/>
              </a:pPr>
              <a:t>2</a:t>
            </a:fld>
            <a:endParaRPr lang="en-US" dirty="0"/>
          </a:p>
        </p:txBody>
      </p:sp>
      <p:pic>
        <p:nvPicPr>
          <p:cNvPr id="5" name="Picture 2" descr="http://pean1.pea.co.th/pean1/UserFiles/Image/pean1.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3405" b="70609" l="1000" r="45125"/>
                    </a14:imgEffect>
                  </a14:imgLayer>
                </a14:imgProps>
              </a:ext>
              <a:ext uri="{28A0092B-C50C-407E-A947-70E740481C1C}">
                <a14:useLocalDpi xmlns:a14="http://schemas.microsoft.com/office/drawing/2010/main" val="0"/>
              </a:ext>
            </a:extLst>
          </a:blip>
          <a:srcRect r="54055"/>
          <a:stretch/>
        </p:blipFill>
        <p:spPr bwMode="auto">
          <a:xfrm>
            <a:off x="5004048" y="2204864"/>
            <a:ext cx="3665568" cy="60285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Freeform 6"/>
          <p:cNvSpPr/>
          <p:nvPr/>
        </p:nvSpPr>
        <p:spPr bwMode="auto">
          <a:xfrm>
            <a:off x="5138331" y="3205196"/>
            <a:ext cx="1427923" cy="2481942"/>
          </a:xfrm>
          <a:custGeom>
            <a:avLst/>
            <a:gdLst>
              <a:gd name="connsiteX0" fmla="*/ 2080 w 1427923"/>
              <a:gd name="connsiteY0" fmla="*/ 1294410 h 2481942"/>
              <a:gd name="connsiteX1" fmla="*/ 61457 w 1427923"/>
              <a:gd name="connsiteY1" fmla="*/ 1330036 h 2481942"/>
              <a:gd name="connsiteX2" fmla="*/ 144584 w 1427923"/>
              <a:gd name="connsiteY2" fmla="*/ 1341911 h 2481942"/>
              <a:gd name="connsiteX3" fmla="*/ 180210 w 1427923"/>
              <a:gd name="connsiteY3" fmla="*/ 1377537 h 2481942"/>
              <a:gd name="connsiteX4" fmla="*/ 251462 w 1427923"/>
              <a:gd name="connsiteY4" fmla="*/ 1401288 h 2481942"/>
              <a:gd name="connsiteX5" fmla="*/ 310838 w 1427923"/>
              <a:gd name="connsiteY5" fmla="*/ 1389413 h 2481942"/>
              <a:gd name="connsiteX6" fmla="*/ 346464 w 1427923"/>
              <a:gd name="connsiteY6" fmla="*/ 1365662 h 2481942"/>
              <a:gd name="connsiteX7" fmla="*/ 382090 w 1427923"/>
              <a:gd name="connsiteY7" fmla="*/ 1282535 h 2481942"/>
              <a:gd name="connsiteX8" fmla="*/ 346464 w 1427923"/>
              <a:gd name="connsiteY8" fmla="*/ 1151906 h 2481942"/>
              <a:gd name="connsiteX9" fmla="*/ 310838 w 1427923"/>
              <a:gd name="connsiteY9" fmla="*/ 1140031 h 2481942"/>
              <a:gd name="connsiteX10" fmla="*/ 263337 w 1427923"/>
              <a:gd name="connsiteY10" fmla="*/ 1068779 h 2481942"/>
              <a:gd name="connsiteX11" fmla="*/ 275212 w 1427923"/>
              <a:gd name="connsiteY11" fmla="*/ 938150 h 2481942"/>
              <a:gd name="connsiteX12" fmla="*/ 298963 w 1427923"/>
              <a:gd name="connsiteY12" fmla="*/ 902524 h 2481942"/>
              <a:gd name="connsiteX13" fmla="*/ 405841 w 1427923"/>
              <a:gd name="connsiteY13" fmla="*/ 819397 h 2481942"/>
              <a:gd name="connsiteX14" fmla="*/ 429592 w 1427923"/>
              <a:gd name="connsiteY14" fmla="*/ 783771 h 2481942"/>
              <a:gd name="connsiteX15" fmla="*/ 477093 w 1427923"/>
              <a:gd name="connsiteY15" fmla="*/ 736270 h 2481942"/>
              <a:gd name="connsiteX16" fmla="*/ 465218 w 1427923"/>
              <a:gd name="connsiteY16" fmla="*/ 510639 h 2481942"/>
              <a:gd name="connsiteX17" fmla="*/ 441467 w 1427923"/>
              <a:gd name="connsiteY17" fmla="*/ 475013 h 2481942"/>
              <a:gd name="connsiteX18" fmla="*/ 465218 w 1427923"/>
              <a:gd name="connsiteY18" fmla="*/ 237506 h 2481942"/>
              <a:gd name="connsiteX19" fmla="*/ 488968 w 1427923"/>
              <a:gd name="connsiteY19" fmla="*/ 201880 h 2481942"/>
              <a:gd name="connsiteX20" fmla="*/ 500844 w 1427923"/>
              <a:gd name="connsiteY20" fmla="*/ 166254 h 2481942"/>
              <a:gd name="connsiteX21" fmla="*/ 536470 w 1427923"/>
              <a:gd name="connsiteY21" fmla="*/ 130628 h 2481942"/>
              <a:gd name="connsiteX22" fmla="*/ 595846 w 1427923"/>
              <a:gd name="connsiteY22" fmla="*/ 59376 h 2481942"/>
              <a:gd name="connsiteX23" fmla="*/ 631472 w 1427923"/>
              <a:gd name="connsiteY23" fmla="*/ 47501 h 2481942"/>
              <a:gd name="connsiteX24" fmla="*/ 667098 w 1427923"/>
              <a:gd name="connsiteY24" fmla="*/ 23750 h 2481942"/>
              <a:gd name="connsiteX25" fmla="*/ 714599 w 1427923"/>
              <a:gd name="connsiteY25" fmla="*/ 11875 h 2481942"/>
              <a:gd name="connsiteX26" fmla="*/ 750225 w 1427923"/>
              <a:gd name="connsiteY26" fmla="*/ 0 h 2481942"/>
              <a:gd name="connsiteX27" fmla="*/ 952106 w 1427923"/>
              <a:gd name="connsiteY27" fmla="*/ 11875 h 2481942"/>
              <a:gd name="connsiteX28" fmla="*/ 1023358 w 1427923"/>
              <a:gd name="connsiteY28" fmla="*/ 35626 h 2481942"/>
              <a:gd name="connsiteX29" fmla="*/ 1142111 w 1427923"/>
              <a:gd name="connsiteY29" fmla="*/ 106878 h 2481942"/>
              <a:gd name="connsiteX30" fmla="*/ 1177737 w 1427923"/>
              <a:gd name="connsiteY30" fmla="*/ 130628 h 2481942"/>
              <a:gd name="connsiteX31" fmla="*/ 1225238 w 1427923"/>
              <a:gd name="connsiteY31" fmla="*/ 142504 h 2481942"/>
              <a:gd name="connsiteX32" fmla="*/ 1260864 w 1427923"/>
              <a:gd name="connsiteY32" fmla="*/ 166254 h 2481942"/>
              <a:gd name="connsiteX33" fmla="*/ 1296490 w 1427923"/>
              <a:gd name="connsiteY33" fmla="*/ 178129 h 2481942"/>
              <a:gd name="connsiteX34" fmla="*/ 1355867 w 1427923"/>
              <a:gd name="connsiteY34" fmla="*/ 249381 h 2481942"/>
              <a:gd name="connsiteX35" fmla="*/ 1391493 w 1427923"/>
              <a:gd name="connsiteY35" fmla="*/ 285007 h 2481942"/>
              <a:gd name="connsiteX36" fmla="*/ 1403368 w 1427923"/>
              <a:gd name="connsiteY36" fmla="*/ 320633 h 2481942"/>
              <a:gd name="connsiteX37" fmla="*/ 1427119 w 1427923"/>
              <a:gd name="connsiteY37" fmla="*/ 356259 h 2481942"/>
              <a:gd name="connsiteX38" fmla="*/ 1415244 w 1427923"/>
              <a:gd name="connsiteY38" fmla="*/ 760020 h 2481942"/>
              <a:gd name="connsiteX39" fmla="*/ 1379618 w 1427923"/>
              <a:gd name="connsiteY39" fmla="*/ 926275 h 2481942"/>
              <a:gd name="connsiteX40" fmla="*/ 1332116 w 1427923"/>
              <a:gd name="connsiteY40" fmla="*/ 938150 h 2481942"/>
              <a:gd name="connsiteX41" fmla="*/ 1165862 w 1427923"/>
              <a:gd name="connsiteY41" fmla="*/ 926275 h 2481942"/>
              <a:gd name="connsiteX42" fmla="*/ 1130236 w 1427923"/>
              <a:gd name="connsiteY42" fmla="*/ 902524 h 2481942"/>
              <a:gd name="connsiteX43" fmla="*/ 1058984 w 1427923"/>
              <a:gd name="connsiteY43" fmla="*/ 831272 h 2481942"/>
              <a:gd name="connsiteX44" fmla="*/ 987732 w 1427923"/>
              <a:gd name="connsiteY44" fmla="*/ 878774 h 2481942"/>
              <a:gd name="connsiteX45" fmla="*/ 928355 w 1427923"/>
              <a:gd name="connsiteY45" fmla="*/ 985652 h 2481942"/>
              <a:gd name="connsiteX46" fmla="*/ 892729 w 1427923"/>
              <a:gd name="connsiteY46" fmla="*/ 1009402 h 2481942"/>
              <a:gd name="connsiteX47" fmla="*/ 880854 w 1427923"/>
              <a:gd name="connsiteY47" fmla="*/ 1045028 h 2481942"/>
              <a:gd name="connsiteX48" fmla="*/ 904605 w 1427923"/>
              <a:gd name="connsiteY48" fmla="*/ 1151906 h 2481942"/>
              <a:gd name="connsiteX49" fmla="*/ 928355 w 1427923"/>
              <a:gd name="connsiteY49" fmla="*/ 1282535 h 2481942"/>
              <a:gd name="connsiteX50" fmla="*/ 999607 w 1427923"/>
              <a:gd name="connsiteY50" fmla="*/ 1341911 h 2481942"/>
              <a:gd name="connsiteX51" fmla="*/ 1070859 w 1427923"/>
              <a:gd name="connsiteY51" fmla="*/ 1401288 h 2481942"/>
              <a:gd name="connsiteX52" fmla="*/ 1082734 w 1427923"/>
              <a:gd name="connsiteY52" fmla="*/ 1436914 h 2481942"/>
              <a:gd name="connsiteX53" fmla="*/ 1070859 w 1427923"/>
              <a:gd name="connsiteY53" fmla="*/ 1484415 h 2481942"/>
              <a:gd name="connsiteX54" fmla="*/ 1035233 w 1427923"/>
              <a:gd name="connsiteY54" fmla="*/ 1508166 h 2481942"/>
              <a:gd name="connsiteX55" fmla="*/ 928355 w 1427923"/>
              <a:gd name="connsiteY55" fmla="*/ 1531916 h 2481942"/>
              <a:gd name="connsiteX56" fmla="*/ 940231 w 1427923"/>
              <a:gd name="connsiteY56" fmla="*/ 1662545 h 2481942"/>
              <a:gd name="connsiteX57" fmla="*/ 987732 w 1427923"/>
              <a:gd name="connsiteY57" fmla="*/ 1781298 h 2481942"/>
              <a:gd name="connsiteX58" fmla="*/ 999607 w 1427923"/>
              <a:gd name="connsiteY58" fmla="*/ 1923802 h 2481942"/>
              <a:gd name="connsiteX59" fmla="*/ 1070859 w 1427923"/>
              <a:gd name="connsiteY59" fmla="*/ 1971304 h 2481942"/>
              <a:gd name="connsiteX60" fmla="*/ 1082734 w 1427923"/>
              <a:gd name="connsiteY60" fmla="*/ 2006929 h 2481942"/>
              <a:gd name="connsiteX61" fmla="*/ 1070859 w 1427923"/>
              <a:gd name="connsiteY61" fmla="*/ 2042555 h 2481942"/>
              <a:gd name="connsiteX62" fmla="*/ 1035233 w 1427923"/>
              <a:gd name="connsiteY62" fmla="*/ 2054431 h 2481942"/>
              <a:gd name="connsiteX63" fmla="*/ 916480 w 1427923"/>
              <a:gd name="connsiteY63" fmla="*/ 2066306 h 2481942"/>
              <a:gd name="connsiteX64" fmla="*/ 880854 w 1427923"/>
              <a:gd name="connsiteY64" fmla="*/ 2090057 h 2481942"/>
              <a:gd name="connsiteX65" fmla="*/ 857103 w 1427923"/>
              <a:gd name="connsiteY65" fmla="*/ 2161309 h 2481942"/>
              <a:gd name="connsiteX66" fmla="*/ 892729 w 1427923"/>
              <a:gd name="connsiteY66" fmla="*/ 2351314 h 2481942"/>
              <a:gd name="connsiteX67" fmla="*/ 916480 w 1427923"/>
              <a:gd name="connsiteY67" fmla="*/ 2386940 h 2481942"/>
              <a:gd name="connsiteX68" fmla="*/ 880854 w 1427923"/>
              <a:gd name="connsiteY68" fmla="*/ 2458192 h 2481942"/>
              <a:gd name="connsiteX69" fmla="*/ 809602 w 1427923"/>
              <a:gd name="connsiteY69" fmla="*/ 2481942 h 2481942"/>
              <a:gd name="connsiteX70" fmla="*/ 773976 w 1427923"/>
              <a:gd name="connsiteY70" fmla="*/ 2470067 h 2481942"/>
              <a:gd name="connsiteX71" fmla="*/ 702724 w 1427923"/>
              <a:gd name="connsiteY71" fmla="*/ 2422566 h 2481942"/>
              <a:gd name="connsiteX72" fmla="*/ 678973 w 1427923"/>
              <a:gd name="connsiteY72" fmla="*/ 2386940 h 2481942"/>
              <a:gd name="connsiteX73" fmla="*/ 453342 w 1427923"/>
              <a:gd name="connsiteY73" fmla="*/ 2375065 h 2481942"/>
              <a:gd name="connsiteX74" fmla="*/ 405841 w 1427923"/>
              <a:gd name="connsiteY74" fmla="*/ 2363189 h 2481942"/>
              <a:gd name="connsiteX75" fmla="*/ 370215 w 1427923"/>
              <a:gd name="connsiteY75" fmla="*/ 2339439 h 2481942"/>
              <a:gd name="connsiteX76" fmla="*/ 358340 w 1427923"/>
              <a:gd name="connsiteY76" fmla="*/ 2303813 h 2481942"/>
              <a:gd name="connsiteX77" fmla="*/ 334589 w 1427923"/>
              <a:gd name="connsiteY77" fmla="*/ 2268187 h 2481942"/>
              <a:gd name="connsiteX78" fmla="*/ 322714 w 1427923"/>
              <a:gd name="connsiteY78" fmla="*/ 2232561 h 2481942"/>
              <a:gd name="connsiteX79" fmla="*/ 275212 w 1427923"/>
              <a:gd name="connsiteY79" fmla="*/ 2161309 h 2481942"/>
              <a:gd name="connsiteX80" fmla="*/ 251462 w 1427923"/>
              <a:gd name="connsiteY80" fmla="*/ 2125683 h 2481942"/>
              <a:gd name="connsiteX81" fmla="*/ 192085 w 1427923"/>
              <a:gd name="connsiteY81" fmla="*/ 2030680 h 2481942"/>
              <a:gd name="connsiteX82" fmla="*/ 156459 w 1427923"/>
              <a:gd name="connsiteY82" fmla="*/ 1959428 h 2481942"/>
              <a:gd name="connsiteX83" fmla="*/ 144584 w 1427923"/>
              <a:gd name="connsiteY83" fmla="*/ 1923802 h 2481942"/>
              <a:gd name="connsiteX84" fmla="*/ 120833 w 1427923"/>
              <a:gd name="connsiteY84" fmla="*/ 1888176 h 2481942"/>
              <a:gd name="connsiteX85" fmla="*/ 97083 w 1427923"/>
              <a:gd name="connsiteY85" fmla="*/ 1840675 h 2481942"/>
              <a:gd name="connsiteX86" fmla="*/ 73332 w 1427923"/>
              <a:gd name="connsiteY86" fmla="*/ 1745672 h 2481942"/>
              <a:gd name="connsiteX87" fmla="*/ 49581 w 1427923"/>
              <a:gd name="connsiteY87" fmla="*/ 1710046 h 2481942"/>
              <a:gd name="connsiteX88" fmla="*/ 25831 w 1427923"/>
              <a:gd name="connsiteY88" fmla="*/ 1448789 h 2481942"/>
              <a:gd name="connsiteX89" fmla="*/ 13955 w 1427923"/>
              <a:gd name="connsiteY89" fmla="*/ 1413163 h 2481942"/>
              <a:gd name="connsiteX90" fmla="*/ 2080 w 1427923"/>
              <a:gd name="connsiteY90" fmla="*/ 1294410 h 248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427923" h="2481942">
                <a:moveTo>
                  <a:pt x="2080" y="1294410"/>
                </a:moveTo>
                <a:cubicBezTo>
                  <a:pt x="9997" y="1280556"/>
                  <a:pt x="39560" y="1322737"/>
                  <a:pt x="61457" y="1330036"/>
                </a:cubicBezTo>
                <a:cubicBezTo>
                  <a:pt x="88011" y="1338887"/>
                  <a:pt x="118596" y="1331516"/>
                  <a:pt x="144584" y="1341911"/>
                </a:cubicBezTo>
                <a:cubicBezTo>
                  <a:pt x="160177" y="1348148"/>
                  <a:pt x="165529" y="1369381"/>
                  <a:pt x="180210" y="1377537"/>
                </a:cubicBezTo>
                <a:cubicBezTo>
                  <a:pt x="202095" y="1389695"/>
                  <a:pt x="251462" y="1401288"/>
                  <a:pt x="251462" y="1401288"/>
                </a:cubicBezTo>
                <a:cubicBezTo>
                  <a:pt x="271254" y="1397330"/>
                  <a:pt x="291939" y="1396500"/>
                  <a:pt x="310838" y="1389413"/>
                </a:cubicBezTo>
                <a:cubicBezTo>
                  <a:pt x="324202" y="1384402"/>
                  <a:pt x="337327" y="1376626"/>
                  <a:pt x="346464" y="1365662"/>
                </a:cubicBezTo>
                <a:cubicBezTo>
                  <a:pt x="362770" y="1346095"/>
                  <a:pt x="373840" y="1307286"/>
                  <a:pt x="382090" y="1282535"/>
                </a:cubicBezTo>
                <a:cubicBezTo>
                  <a:pt x="377456" y="1245463"/>
                  <a:pt x="383888" y="1181845"/>
                  <a:pt x="346464" y="1151906"/>
                </a:cubicBezTo>
                <a:cubicBezTo>
                  <a:pt x="336689" y="1144086"/>
                  <a:pt x="322713" y="1143989"/>
                  <a:pt x="310838" y="1140031"/>
                </a:cubicBezTo>
                <a:cubicBezTo>
                  <a:pt x="295004" y="1116280"/>
                  <a:pt x="260753" y="1097206"/>
                  <a:pt x="263337" y="1068779"/>
                </a:cubicBezTo>
                <a:cubicBezTo>
                  <a:pt x="267295" y="1025236"/>
                  <a:pt x="266051" y="980902"/>
                  <a:pt x="275212" y="938150"/>
                </a:cubicBezTo>
                <a:cubicBezTo>
                  <a:pt x="278202" y="924194"/>
                  <a:pt x="289481" y="913191"/>
                  <a:pt x="298963" y="902524"/>
                </a:cubicBezTo>
                <a:cubicBezTo>
                  <a:pt x="366419" y="826636"/>
                  <a:pt x="343063" y="840322"/>
                  <a:pt x="405841" y="819397"/>
                </a:cubicBezTo>
                <a:cubicBezTo>
                  <a:pt x="413758" y="807522"/>
                  <a:pt x="418447" y="792687"/>
                  <a:pt x="429592" y="783771"/>
                </a:cubicBezTo>
                <a:cubicBezTo>
                  <a:pt x="487169" y="737710"/>
                  <a:pt x="451184" y="813999"/>
                  <a:pt x="477093" y="736270"/>
                </a:cubicBezTo>
                <a:cubicBezTo>
                  <a:pt x="473135" y="661060"/>
                  <a:pt x="475394" y="585263"/>
                  <a:pt x="465218" y="510639"/>
                </a:cubicBezTo>
                <a:cubicBezTo>
                  <a:pt x="463290" y="496497"/>
                  <a:pt x="442180" y="489268"/>
                  <a:pt x="441467" y="475013"/>
                </a:cubicBezTo>
                <a:cubicBezTo>
                  <a:pt x="440993" y="465529"/>
                  <a:pt x="434454" y="299035"/>
                  <a:pt x="465218" y="237506"/>
                </a:cubicBezTo>
                <a:cubicBezTo>
                  <a:pt x="471601" y="224741"/>
                  <a:pt x="482585" y="214645"/>
                  <a:pt x="488968" y="201880"/>
                </a:cubicBezTo>
                <a:cubicBezTo>
                  <a:pt x="494566" y="190684"/>
                  <a:pt x="493900" y="176669"/>
                  <a:pt x="500844" y="166254"/>
                </a:cubicBezTo>
                <a:cubicBezTo>
                  <a:pt x="510160" y="152280"/>
                  <a:pt x="525719" y="143530"/>
                  <a:pt x="536470" y="130628"/>
                </a:cubicBezTo>
                <a:cubicBezTo>
                  <a:pt x="563854" y="97767"/>
                  <a:pt x="556814" y="85397"/>
                  <a:pt x="595846" y="59376"/>
                </a:cubicBezTo>
                <a:cubicBezTo>
                  <a:pt x="606261" y="52432"/>
                  <a:pt x="619597" y="51459"/>
                  <a:pt x="631472" y="47501"/>
                </a:cubicBezTo>
                <a:cubicBezTo>
                  <a:pt x="643347" y="39584"/>
                  <a:pt x="653980" y="29372"/>
                  <a:pt x="667098" y="23750"/>
                </a:cubicBezTo>
                <a:cubicBezTo>
                  <a:pt x="682099" y="17321"/>
                  <a:pt x="698906" y="16359"/>
                  <a:pt x="714599" y="11875"/>
                </a:cubicBezTo>
                <a:cubicBezTo>
                  <a:pt x="726635" y="8436"/>
                  <a:pt x="738350" y="3958"/>
                  <a:pt x="750225" y="0"/>
                </a:cubicBezTo>
                <a:cubicBezTo>
                  <a:pt x="817519" y="3958"/>
                  <a:pt x="885262" y="3156"/>
                  <a:pt x="952106" y="11875"/>
                </a:cubicBezTo>
                <a:cubicBezTo>
                  <a:pt x="976931" y="15113"/>
                  <a:pt x="1000966" y="24430"/>
                  <a:pt x="1023358" y="35626"/>
                </a:cubicBezTo>
                <a:cubicBezTo>
                  <a:pt x="1096393" y="72143"/>
                  <a:pt x="1056125" y="49554"/>
                  <a:pt x="1142111" y="106878"/>
                </a:cubicBezTo>
                <a:cubicBezTo>
                  <a:pt x="1153986" y="114795"/>
                  <a:pt x="1163891" y="127166"/>
                  <a:pt x="1177737" y="130628"/>
                </a:cubicBezTo>
                <a:lnTo>
                  <a:pt x="1225238" y="142504"/>
                </a:lnTo>
                <a:cubicBezTo>
                  <a:pt x="1237113" y="150421"/>
                  <a:pt x="1248098" y="159871"/>
                  <a:pt x="1260864" y="166254"/>
                </a:cubicBezTo>
                <a:cubicBezTo>
                  <a:pt x="1272060" y="171852"/>
                  <a:pt x="1286075" y="171185"/>
                  <a:pt x="1296490" y="178129"/>
                </a:cubicBezTo>
                <a:cubicBezTo>
                  <a:pt x="1335519" y="204148"/>
                  <a:pt x="1328484" y="216522"/>
                  <a:pt x="1355867" y="249381"/>
                </a:cubicBezTo>
                <a:cubicBezTo>
                  <a:pt x="1366618" y="262283"/>
                  <a:pt x="1379618" y="273132"/>
                  <a:pt x="1391493" y="285007"/>
                </a:cubicBezTo>
                <a:cubicBezTo>
                  <a:pt x="1395451" y="296882"/>
                  <a:pt x="1397770" y="309437"/>
                  <a:pt x="1403368" y="320633"/>
                </a:cubicBezTo>
                <a:cubicBezTo>
                  <a:pt x="1409751" y="333399"/>
                  <a:pt x="1426733" y="341992"/>
                  <a:pt x="1427119" y="356259"/>
                </a:cubicBezTo>
                <a:cubicBezTo>
                  <a:pt x="1430757" y="490855"/>
                  <a:pt x="1421222" y="625508"/>
                  <a:pt x="1415244" y="760020"/>
                </a:cubicBezTo>
                <a:cubicBezTo>
                  <a:pt x="1414625" y="773945"/>
                  <a:pt x="1423524" y="897005"/>
                  <a:pt x="1379618" y="926275"/>
                </a:cubicBezTo>
                <a:cubicBezTo>
                  <a:pt x="1366038" y="935328"/>
                  <a:pt x="1347950" y="934192"/>
                  <a:pt x="1332116" y="938150"/>
                </a:cubicBezTo>
                <a:cubicBezTo>
                  <a:pt x="1276698" y="934192"/>
                  <a:pt x="1220576" y="935930"/>
                  <a:pt x="1165862" y="926275"/>
                </a:cubicBezTo>
                <a:cubicBezTo>
                  <a:pt x="1151807" y="923795"/>
                  <a:pt x="1140903" y="912006"/>
                  <a:pt x="1130236" y="902524"/>
                </a:cubicBezTo>
                <a:cubicBezTo>
                  <a:pt x="1105132" y="880209"/>
                  <a:pt x="1058984" y="831272"/>
                  <a:pt x="1058984" y="831272"/>
                </a:cubicBezTo>
                <a:cubicBezTo>
                  <a:pt x="1021634" y="843723"/>
                  <a:pt x="1013147" y="840651"/>
                  <a:pt x="987732" y="878774"/>
                </a:cubicBezTo>
                <a:cubicBezTo>
                  <a:pt x="953082" y="930749"/>
                  <a:pt x="1014152" y="928456"/>
                  <a:pt x="928355" y="985652"/>
                </a:cubicBezTo>
                <a:lnTo>
                  <a:pt x="892729" y="1009402"/>
                </a:lnTo>
                <a:cubicBezTo>
                  <a:pt x="888771" y="1021277"/>
                  <a:pt x="880854" y="1032510"/>
                  <a:pt x="880854" y="1045028"/>
                </a:cubicBezTo>
                <a:cubicBezTo>
                  <a:pt x="880854" y="1086831"/>
                  <a:pt x="892358" y="1115166"/>
                  <a:pt x="904605" y="1151906"/>
                </a:cubicBezTo>
                <a:cubicBezTo>
                  <a:pt x="905108" y="1155932"/>
                  <a:pt x="911457" y="1257189"/>
                  <a:pt x="928355" y="1282535"/>
                </a:cubicBezTo>
                <a:cubicBezTo>
                  <a:pt x="954376" y="1321567"/>
                  <a:pt x="966746" y="1314527"/>
                  <a:pt x="999607" y="1341911"/>
                </a:cubicBezTo>
                <a:cubicBezTo>
                  <a:pt x="1091051" y="1418113"/>
                  <a:pt x="982400" y="1342314"/>
                  <a:pt x="1070859" y="1401288"/>
                </a:cubicBezTo>
                <a:cubicBezTo>
                  <a:pt x="1074817" y="1413163"/>
                  <a:pt x="1082734" y="1424396"/>
                  <a:pt x="1082734" y="1436914"/>
                </a:cubicBezTo>
                <a:cubicBezTo>
                  <a:pt x="1082734" y="1453235"/>
                  <a:pt x="1079912" y="1470835"/>
                  <a:pt x="1070859" y="1484415"/>
                </a:cubicBezTo>
                <a:cubicBezTo>
                  <a:pt x="1062942" y="1496290"/>
                  <a:pt x="1047999" y="1501783"/>
                  <a:pt x="1035233" y="1508166"/>
                </a:cubicBezTo>
                <a:cubicBezTo>
                  <a:pt x="1006000" y="1522783"/>
                  <a:pt x="955718" y="1527356"/>
                  <a:pt x="928355" y="1531916"/>
                </a:cubicBezTo>
                <a:cubicBezTo>
                  <a:pt x="932314" y="1575459"/>
                  <a:pt x="932633" y="1619488"/>
                  <a:pt x="940231" y="1662545"/>
                </a:cubicBezTo>
                <a:cubicBezTo>
                  <a:pt x="948236" y="1707906"/>
                  <a:pt x="967876" y="1741588"/>
                  <a:pt x="987732" y="1781298"/>
                </a:cubicBezTo>
                <a:cubicBezTo>
                  <a:pt x="991690" y="1828799"/>
                  <a:pt x="980502" y="1880132"/>
                  <a:pt x="999607" y="1923802"/>
                </a:cubicBezTo>
                <a:cubicBezTo>
                  <a:pt x="1011048" y="1949954"/>
                  <a:pt x="1070859" y="1971304"/>
                  <a:pt x="1070859" y="1971304"/>
                </a:cubicBezTo>
                <a:cubicBezTo>
                  <a:pt x="1074817" y="1983179"/>
                  <a:pt x="1082734" y="1994412"/>
                  <a:pt x="1082734" y="2006929"/>
                </a:cubicBezTo>
                <a:cubicBezTo>
                  <a:pt x="1082734" y="2019447"/>
                  <a:pt x="1079710" y="2033704"/>
                  <a:pt x="1070859" y="2042555"/>
                </a:cubicBezTo>
                <a:cubicBezTo>
                  <a:pt x="1062008" y="2051406"/>
                  <a:pt x="1047605" y="2052528"/>
                  <a:pt x="1035233" y="2054431"/>
                </a:cubicBezTo>
                <a:cubicBezTo>
                  <a:pt x="995914" y="2060480"/>
                  <a:pt x="956064" y="2062348"/>
                  <a:pt x="916480" y="2066306"/>
                </a:cubicBezTo>
                <a:cubicBezTo>
                  <a:pt x="904605" y="2074223"/>
                  <a:pt x="888418" y="2077954"/>
                  <a:pt x="880854" y="2090057"/>
                </a:cubicBezTo>
                <a:cubicBezTo>
                  <a:pt x="867585" y="2111287"/>
                  <a:pt x="857103" y="2161309"/>
                  <a:pt x="857103" y="2161309"/>
                </a:cubicBezTo>
                <a:cubicBezTo>
                  <a:pt x="861281" y="2203090"/>
                  <a:pt x="862811" y="2306438"/>
                  <a:pt x="892729" y="2351314"/>
                </a:cubicBezTo>
                <a:lnTo>
                  <a:pt x="916480" y="2386940"/>
                </a:lnTo>
                <a:cubicBezTo>
                  <a:pt x="910009" y="2406352"/>
                  <a:pt x="900241" y="2446076"/>
                  <a:pt x="880854" y="2458192"/>
                </a:cubicBezTo>
                <a:cubicBezTo>
                  <a:pt x="859624" y="2471461"/>
                  <a:pt x="809602" y="2481942"/>
                  <a:pt x="809602" y="2481942"/>
                </a:cubicBezTo>
                <a:cubicBezTo>
                  <a:pt x="797727" y="2477984"/>
                  <a:pt x="784918" y="2476146"/>
                  <a:pt x="773976" y="2470067"/>
                </a:cubicBezTo>
                <a:cubicBezTo>
                  <a:pt x="749023" y="2456205"/>
                  <a:pt x="702724" y="2422566"/>
                  <a:pt x="702724" y="2422566"/>
                </a:cubicBezTo>
                <a:cubicBezTo>
                  <a:pt x="694807" y="2410691"/>
                  <a:pt x="692993" y="2389611"/>
                  <a:pt x="678973" y="2386940"/>
                </a:cubicBezTo>
                <a:cubicBezTo>
                  <a:pt x="604989" y="2372848"/>
                  <a:pt x="528373" y="2381590"/>
                  <a:pt x="453342" y="2375065"/>
                </a:cubicBezTo>
                <a:cubicBezTo>
                  <a:pt x="437082" y="2373651"/>
                  <a:pt x="421675" y="2367148"/>
                  <a:pt x="405841" y="2363189"/>
                </a:cubicBezTo>
                <a:cubicBezTo>
                  <a:pt x="393966" y="2355272"/>
                  <a:pt x="379131" y="2350584"/>
                  <a:pt x="370215" y="2339439"/>
                </a:cubicBezTo>
                <a:cubicBezTo>
                  <a:pt x="362395" y="2329664"/>
                  <a:pt x="363938" y="2315009"/>
                  <a:pt x="358340" y="2303813"/>
                </a:cubicBezTo>
                <a:cubicBezTo>
                  <a:pt x="351957" y="2291047"/>
                  <a:pt x="342506" y="2280062"/>
                  <a:pt x="334589" y="2268187"/>
                </a:cubicBezTo>
                <a:cubicBezTo>
                  <a:pt x="330631" y="2256312"/>
                  <a:pt x="328793" y="2243503"/>
                  <a:pt x="322714" y="2232561"/>
                </a:cubicBezTo>
                <a:cubicBezTo>
                  <a:pt x="308851" y="2207608"/>
                  <a:pt x="291046" y="2185060"/>
                  <a:pt x="275212" y="2161309"/>
                </a:cubicBezTo>
                <a:cubicBezTo>
                  <a:pt x="267295" y="2149434"/>
                  <a:pt x="257845" y="2138448"/>
                  <a:pt x="251462" y="2125683"/>
                </a:cubicBezTo>
                <a:cubicBezTo>
                  <a:pt x="218860" y="2060478"/>
                  <a:pt x="238333" y="2092343"/>
                  <a:pt x="192085" y="2030680"/>
                </a:cubicBezTo>
                <a:cubicBezTo>
                  <a:pt x="162237" y="1941133"/>
                  <a:pt x="202500" y="2051511"/>
                  <a:pt x="156459" y="1959428"/>
                </a:cubicBezTo>
                <a:cubicBezTo>
                  <a:pt x="150861" y="1948232"/>
                  <a:pt x="150182" y="1934998"/>
                  <a:pt x="144584" y="1923802"/>
                </a:cubicBezTo>
                <a:cubicBezTo>
                  <a:pt x="138201" y="1911036"/>
                  <a:pt x="127914" y="1900568"/>
                  <a:pt x="120833" y="1888176"/>
                </a:cubicBezTo>
                <a:cubicBezTo>
                  <a:pt x="112050" y="1872806"/>
                  <a:pt x="105000" y="1856509"/>
                  <a:pt x="97083" y="1840675"/>
                </a:cubicBezTo>
                <a:cubicBezTo>
                  <a:pt x="92567" y="1818096"/>
                  <a:pt x="85503" y="1770014"/>
                  <a:pt x="73332" y="1745672"/>
                </a:cubicBezTo>
                <a:cubicBezTo>
                  <a:pt x="66949" y="1732906"/>
                  <a:pt x="57498" y="1721921"/>
                  <a:pt x="49581" y="1710046"/>
                </a:cubicBezTo>
                <a:cubicBezTo>
                  <a:pt x="17026" y="1579821"/>
                  <a:pt x="53360" y="1737835"/>
                  <a:pt x="25831" y="1448789"/>
                </a:cubicBezTo>
                <a:cubicBezTo>
                  <a:pt x="24644" y="1436328"/>
                  <a:pt x="15201" y="1425619"/>
                  <a:pt x="13955" y="1413163"/>
                </a:cubicBezTo>
                <a:cubicBezTo>
                  <a:pt x="11198" y="1385592"/>
                  <a:pt x="-5837" y="1308264"/>
                  <a:pt x="2080" y="1294410"/>
                </a:cubicBezTo>
                <a:close/>
              </a:path>
            </a:pathLst>
          </a:cu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pic>
        <p:nvPicPr>
          <p:cNvPr id="8" name="Picture 7"/>
          <p:cNvPicPr>
            <a:picLocks noChangeAspect="1" noChangeArrowheads="1"/>
          </p:cNvPicPr>
          <p:nvPr/>
        </p:nvPicPr>
        <p:blipFill>
          <a:blip r:embed="rId4"/>
          <a:srcRect/>
          <a:stretch>
            <a:fillRect/>
          </a:stretch>
        </p:blipFill>
        <p:spPr bwMode="auto">
          <a:xfrm>
            <a:off x="1475656" y="980728"/>
            <a:ext cx="3352800" cy="5546725"/>
          </a:xfrm>
          <a:prstGeom prst="rect">
            <a:avLst/>
          </a:prstGeom>
          <a:noFill/>
          <a:ln w="9525">
            <a:noFill/>
            <a:miter lim="800000"/>
            <a:headEnd/>
            <a:tailEnd/>
          </a:ln>
        </p:spPr>
      </p:pic>
      <p:sp>
        <p:nvSpPr>
          <p:cNvPr id="2" name="TextBox 1"/>
          <p:cNvSpPr txBox="1"/>
          <p:nvPr/>
        </p:nvSpPr>
        <p:spPr>
          <a:xfrm>
            <a:off x="1874125" y="5595989"/>
            <a:ext cx="2157963" cy="523220"/>
          </a:xfrm>
          <a:prstGeom prst="rect">
            <a:avLst/>
          </a:prstGeom>
          <a:noFill/>
        </p:spPr>
        <p:txBody>
          <a:bodyPr wrap="none" rtlCol="0">
            <a:spAutoFit/>
          </a:bodyPr>
          <a:lstStyle/>
          <a:p>
            <a:r>
              <a:rPr lang="en-US" dirty="0" smtClean="0">
                <a:solidFill>
                  <a:srgbClr val="FF0000"/>
                </a:solidFill>
              </a:rPr>
              <a:t>Mae </a:t>
            </a:r>
            <a:r>
              <a:rPr lang="en-US" dirty="0" err="1" smtClean="0">
                <a:solidFill>
                  <a:srgbClr val="FF0000"/>
                </a:solidFill>
              </a:rPr>
              <a:t>Sariang</a:t>
            </a:r>
            <a:endParaRPr lang="th-TH" dirty="0">
              <a:solidFill>
                <a:srgbClr val="FF0000"/>
              </a:solidFill>
            </a:endParaRPr>
          </a:p>
        </p:txBody>
      </p:sp>
      <p:sp>
        <p:nvSpPr>
          <p:cNvPr id="9" name="TextBox 8"/>
          <p:cNvSpPr txBox="1"/>
          <p:nvPr/>
        </p:nvSpPr>
        <p:spPr>
          <a:xfrm>
            <a:off x="730099" y="4314800"/>
            <a:ext cx="1491114" cy="523220"/>
          </a:xfrm>
          <a:prstGeom prst="rect">
            <a:avLst/>
          </a:prstGeom>
          <a:noFill/>
        </p:spPr>
        <p:txBody>
          <a:bodyPr wrap="none" rtlCol="0">
            <a:spAutoFit/>
          </a:bodyPr>
          <a:lstStyle/>
          <a:p>
            <a:r>
              <a:rPr lang="en-US" dirty="0" smtClean="0">
                <a:solidFill>
                  <a:srgbClr val="FF0000"/>
                </a:solidFill>
              </a:rPr>
              <a:t>Sob Mei</a:t>
            </a:r>
            <a:endParaRPr lang="th-TH" dirty="0">
              <a:solidFill>
                <a:srgbClr val="FF0000"/>
              </a:solidFill>
            </a:endParaRPr>
          </a:p>
        </p:txBody>
      </p:sp>
      <p:sp>
        <p:nvSpPr>
          <p:cNvPr id="10" name="Freeform 9"/>
          <p:cNvSpPr/>
          <p:nvPr/>
        </p:nvSpPr>
        <p:spPr bwMode="auto">
          <a:xfrm>
            <a:off x="1425039" y="4094885"/>
            <a:ext cx="2541319" cy="2458526"/>
          </a:xfrm>
          <a:custGeom>
            <a:avLst/>
            <a:gdLst>
              <a:gd name="connsiteX0" fmla="*/ 1151906 w 2541319"/>
              <a:gd name="connsiteY0" fmla="*/ 95002 h 2458526"/>
              <a:gd name="connsiteX1" fmla="*/ 1163782 w 2541319"/>
              <a:gd name="connsiteY1" fmla="*/ 178130 h 2458526"/>
              <a:gd name="connsiteX2" fmla="*/ 1187532 w 2541319"/>
              <a:gd name="connsiteY2" fmla="*/ 249382 h 2458526"/>
              <a:gd name="connsiteX3" fmla="*/ 1199408 w 2541319"/>
              <a:gd name="connsiteY3" fmla="*/ 296883 h 2458526"/>
              <a:gd name="connsiteX4" fmla="*/ 1211283 w 2541319"/>
              <a:gd name="connsiteY4" fmla="*/ 332509 h 2458526"/>
              <a:gd name="connsiteX5" fmla="*/ 1235034 w 2541319"/>
              <a:gd name="connsiteY5" fmla="*/ 439387 h 2458526"/>
              <a:gd name="connsiteX6" fmla="*/ 1258784 w 2541319"/>
              <a:gd name="connsiteY6" fmla="*/ 486888 h 2458526"/>
              <a:gd name="connsiteX7" fmla="*/ 1306286 w 2541319"/>
              <a:gd name="connsiteY7" fmla="*/ 593766 h 2458526"/>
              <a:gd name="connsiteX8" fmla="*/ 1353787 w 2541319"/>
              <a:gd name="connsiteY8" fmla="*/ 653143 h 2458526"/>
              <a:gd name="connsiteX9" fmla="*/ 1401288 w 2541319"/>
              <a:gd name="connsiteY9" fmla="*/ 724395 h 2458526"/>
              <a:gd name="connsiteX10" fmla="*/ 1508166 w 2541319"/>
              <a:gd name="connsiteY10" fmla="*/ 783771 h 2458526"/>
              <a:gd name="connsiteX11" fmla="*/ 1531917 w 2541319"/>
              <a:gd name="connsiteY11" fmla="*/ 819397 h 2458526"/>
              <a:gd name="connsiteX12" fmla="*/ 1567543 w 2541319"/>
              <a:gd name="connsiteY12" fmla="*/ 831273 h 2458526"/>
              <a:gd name="connsiteX13" fmla="*/ 1674421 w 2541319"/>
              <a:gd name="connsiteY13" fmla="*/ 855023 h 2458526"/>
              <a:gd name="connsiteX14" fmla="*/ 1733797 w 2541319"/>
              <a:gd name="connsiteY14" fmla="*/ 843148 h 2458526"/>
              <a:gd name="connsiteX15" fmla="*/ 1793174 w 2541319"/>
              <a:gd name="connsiteY15" fmla="*/ 783771 h 2458526"/>
              <a:gd name="connsiteX16" fmla="*/ 1864426 w 2541319"/>
              <a:gd name="connsiteY16" fmla="*/ 748145 h 2458526"/>
              <a:gd name="connsiteX17" fmla="*/ 1935678 w 2541319"/>
              <a:gd name="connsiteY17" fmla="*/ 760021 h 2458526"/>
              <a:gd name="connsiteX18" fmla="*/ 1995055 w 2541319"/>
              <a:gd name="connsiteY18" fmla="*/ 819397 h 2458526"/>
              <a:gd name="connsiteX19" fmla="*/ 2030680 w 2541319"/>
              <a:gd name="connsiteY19" fmla="*/ 831273 h 2458526"/>
              <a:gd name="connsiteX20" fmla="*/ 2125683 w 2541319"/>
              <a:gd name="connsiteY20" fmla="*/ 819397 h 2458526"/>
              <a:gd name="connsiteX21" fmla="*/ 2149434 w 2541319"/>
              <a:gd name="connsiteY21" fmla="*/ 783771 h 2458526"/>
              <a:gd name="connsiteX22" fmla="*/ 2185060 w 2541319"/>
              <a:gd name="connsiteY22" fmla="*/ 771896 h 2458526"/>
              <a:gd name="connsiteX23" fmla="*/ 2303813 w 2541319"/>
              <a:gd name="connsiteY23" fmla="*/ 819397 h 2458526"/>
              <a:gd name="connsiteX24" fmla="*/ 2327564 w 2541319"/>
              <a:gd name="connsiteY24" fmla="*/ 890649 h 2458526"/>
              <a:gd name="connsiteX25" fmla="*/ 2315688 w 2541319"/>
              <a:gd name="connsiteY25" fmla="*/ 938151 h 2458526"/>
              <a:gd name="connsiteX26" fmla="*/ 2280062 w 2541319"/>
              <a:gd name="connsiteY26" fmla="*/ 961901 h 2458526"/>
              <a:gd name="connsiteX27" fmla="*/ 2185060 w 2541319"/>
              <a:gd name="connsiteY27" fmla="*/ 985652 h 2458526"/>
              <a:gd name="connsiteX28" fmla="*/ 2149434 w 2541319"/>
              <a:gd name="connsiteY28" fmla="*/ 1056904 h 2458526"/>
              <a:gd name="connsiteX29" fmla="*/ 2161309 w 2541319"/>
              <a:gd name="connsiteY29" fmla="*/ 1151906 h 2458526"/>
              <a:gd name="connsiteX30" fmla="*/ 2232561 w 2541319"/>
              <a:gd name="connsiteY30" fmla="*/ 1294410 h 2458526"/>
              <a:gd name="connsiteX31" fmla="*/ 2268187 w 2541319"/>
              <a:gd name="connsiteY31" fmla="*/ 1318161 h 2458526"/>
              <a:gd name="connsiteX32" fmla="*/ 2327564 w 2541319"/>
              <a:gd name="connsiteY32" fmla="*/ 1389413 h 2458526"/>
              <a:gd name="connsiteX33" fmla="*/ 2434442 w 2541319"/>
              <a:gd name="connsiteY33" fmla="*/ 1425039 h 2458526"/>
              <a:gd name="connsiteX34" fmla="*/ 2505693 w 2541319"/>
              <a:gd name="connsiteY34" fmla="*/ 1448790 h 2458526"/>
              <a:gd name="connsiteX35" fmla="*/ 2541319 w 2541319"/>
              <a:gd name="connsiteY35" fmla="*/ 1460665 h 2458526"/>
              <a:gd name="connsiteX36" fmla="*/ 2529444 w 2541319"/>
              <a:gd name="connsiteY36" fmla="*/ 1520041 h 2458526"/>
              <a:gd name="connsiteX37" fmla="*/ 2493818 w 2541319"/>
              <a:gd name="connsiteY37" fmla="*/ 1531917 h 2458526"/>
              <a:gd name="connsiteX38" fmla="*/ 2386940 w 2541319"/>
              <a:gd name="connsiteY38" fmla="*/ 1555667 h 2458526"/>
              <a:gd name="connsiteX39" fmla="*/ 2375065 w 2541319"/>
              <a:gd name="connsiteY39" fmla="*/ 1721922 h 2458526"/>
              <a:gd name="connsiteX40" fmla="*/ 2351314 w 2541319"/>
              <a:gd name="connsiteY40" fmla="*/ 1757548 h 2458526"/>
              <a:gd name="connsiteX41" fmla="*/ 2315688 w 2541319"/>
              <a:gd name="connsiteY41" fmla="*/ 1769423 h 2458526"/>
              <a:gd name="connsiteX42" fmla="*/ 2161309 w 2541319"/>
              <a:gd name="connsiteY42" fmla="*/ 1781299 h 2458526"/>
              <a:gd name="connsiteX43" fmla="*/ 2066306 w 2541319"/>
              <a:gd name="connsiteY43" fmla="*/ 1793174 h 2458526"/>
              <a:gd name="connsiteX44" fmla="*/ 2030680 w 2541319"/>
              <a:gd name="connsiteY44" fmla="*/ 1828800 h 2458526"/>
              <a:gd name="connsiteX45" fmla="*/ 1959429 w 2541319"/>
              <a:gd name="connsiteY45" fmla="*/ 1852551 h 2458526"/>
              <a:gd name="connsiteX46" fmla="*/ 1923803 w 2541319"/>
              <a:gd name="connsiteY46" fmla="*/ 1876301 h 2458526"/>
              <a:gd name="connsiteX47" fmla="*/ 1900052 w 2541319"/>
              <a:gd name="connsiteY47" fmla="*/ 1911927 h 2458526"/>
              <a:gd name="connsiteX48" fmla="*/ 1876301 w 2541319"/>
              <a:gd name="connsiteY48" fmla="*/ 1983179 h 2458526"/>
              <a:gd name="connsiteX49" fmla="*/ 1923803 w 2541319"/>
              <a:gd name="connsiteY49" fmla="*/ 2030680 h 2458526"/>
              <a:gd name="connsiteX50" fmla="*/ 1959429 w 2541319"/>
              <a:gd name="connsiteY50" fmla="*/ 2066306 h 2458526"/>
              <a:gd name="connsiteX51" fmla="*/ 2030680 w 2541319"/>
              <a:gd name="connsiteY51" fmla="*/ 2090057 h 2458526"/>
              <a:gd name="connsiteX52" fmla="*/ 2066306 w 2541319"/>
              <a:gd name="connsiteY52" fmla="*/ 2101932 h 2458526"/>
              <a:gd name="connsiteX53" fmla="*/ 2090057 w 2541319"/>
              <a:gd name="connsiteY53" fmla="*/ 2137558 h 2458526"/>
              <a:gd name="connsiteX54" fmla="*/ 2125683 w 2541319"/>
              <a:gd name="connsiteY54" fmla="*/ 2208810 h 2458526"/>
              <a:gd name="connsiteX55" fmla="*/ 2125683 w 2541319"/>
              <a:gd name="connsiteY55" fmla="*/ 2351314 h 2458526"/>
              <a:gd name="connsiteX56" fmla="*/ 2090057 w 2541319"/>
              <a:gd name="connsiteY56" fmla="*/ 2422566 h 2458526"/>
              <a:gd name="connsiteX57" fmla="*/ 2054431 w 2541319"/>
              <a:gd name="connsiteY57" fmla="*/ 2434441 h 2458526"/>
              <a:gd name="connsiteX58" fmla="*/ 2018805 w 2541319"/>
              <a:gd name="connsiteY58" fmla="*/ 2458192 h 2458526"/>
              <a:gd name="connsiteX59" fmla="*/ 1983179 w 2541319"/>
              <a:gd name="connsiteY59" fmla="*/ 2446317 h 2458526"/>
              <a:gd name="connsiteX60" fmla="*/ 1911927 w 2541319"/>
              <a:gd name="connsiteY60" fmla="*/ 2398815 h 2458526"/>
              <a:gd name="connsiteX61" fmla="*/ 1579418 w 2541319"/>
              <a:gd name="connsiteY61" fmla="*/ 2386940 h 2458526"/>
              <a:gd name="connsiteX62" fmla="*/ 1567543 w 2541319"/>
              <a:gd name="connsiteY62" fmla="*/ 2173184 h 2458526"/>
              <a:gd name="connsiteX63" fmla="*/ 1389413 w 2541319"/>
              <a:gd name="connsiteY63" fmla="*/ 2196935 h 2458526"/>
              <a:gd name="connsiteX64" fmla="*/ 1353787 w 2541319"/>
              <a:gd name="connsiteY64" fmla="*/ 2208810 h 2458526"/>
              <a:gd name="connsiteX65" fmla="*/ 1282535 w 2541319"/>
              <a:gd name="connsiteY65" fmla="*/ 2244436 h 2458526"/>
              <a:gd name="connsiteX66" fmla="*/ 1211283 w 2541319"/>
              <a:gd name="connsiteY66" fmla="*/ 2280062 h 2458526"/>
              <a:gd name="connsiteX67" fmla="*/ 1175657 w 2541319"/>
              <a:gd name="connsiteY67" fmla="*/ 2315688 h 2458526"/>
              <a:gd name="connsiteX68" fmla="*/ 1068779 w 2541319"/>
              <a:gd name="connsiteY68" fmla="*/ 2303813 h 2458526"/>
              <a:gd name="connsiteX69" fmla="*/ 1033153 w 2541319"/>
              <a:gd name="connsiteY69" fmla="*/ 2280062 h 2458526"/>
              <a:gd name="connsiteX70" fmla="*/ 985652 w 2541319"/>
              <a:gd name="connsiteY70" fmla="*/ 2208810 h 2458526"/>
              <a:gd name="connsiteX71" fmla="*/ 926275 w 2541319"/>
              <a:gd name="connsiteY71" fmla="*/ 2113808 h 2458526"/>
              <a:gd name="connsiteX72" fmla="*/ 878774 w 2541319"/>
              <a:gd name="connsiteY72" fmla="*/ 2066306 h 2458526"/>
              <a:gd name="connsiteX73" fmla="*/ 866899 w 2541319"/>
              <a:gd name="connsiteY73" fmla="*/ 2030680 h 2458526"/>
              <a:gd name="connsiteX74" fmla="*/ 831273 w 2541319"/>
              <a:gd name="connsiteY74" fmla="*/ 2006930 h 2458526"/>
              <a:gd name="connsiteX75" fmla="*/ 866899 w 2541319"/>
              <a:gd name="connsiteY75" fmla="*/ 1816925 h 2458526"/>
              <a:gd name="connsiteX76" fmla="*/ 902525 w 2541319"/>
              <a:gd name="connsiteY76" fmla="*/ 1805049 h 2458526"/>
              <a:gd name="connsiteX77" fmla="*/ 926275 w 2541319"/>
              <a:gd name="connsiteY77" fmla="*/ 1769423 h 2458526"/>
              <a:gd name="connsiteX78" fmla="*/ 961901 w 2541319"/>
              <a:gd name="connsiteY78" fmla="*/ 1757548 h 2458526"/>
              <a:gd name="connsiteX79" fmla="*/ 997527 w 2541319"/>
              <a:gd name="connsiteY79" fmla="*/ 1721922 h 2458526"/>
              <a:gd name="connsiteX80" fmla="*/ 1009403 w 2541319"/>
              <a:gd name="connsiteY80" fmla="*/ 1686296 h 2458526"/>
              <a:gd name="connsiteX81" fmla="*/ 973777 w 2541319"/>
              <a:gd name="connsiteY81" fmla="*/ 1567543 h 2458526"/>
              <a:gd name="connsiteX82" fmla="*/ 902525 w 2541319"/>
              <a:gd name="connsiteY82" fmla="*/ 1520041 h 2458526"/>
              <a:gd name="connsiteX83" fmla="*/ 819397 w 2541319"/>
              <a:gd name="connsiteY83" fmla="*/ 1436914 h 2458526"/>
              <a:gd name="connsiteX84" fmla="*/ 783771 w 2541319"/>
              <a:gd name="connsiteY84" fmla="*/ 1353787 h 2458526"/>
              <a:gd name="connsiteX85" fmla="*/ 760021 w 2541319"/>
              <a:gd name="connsiteY85" fmla="*/ 1282535 h 2458526"/>
              <a:gd name="connsiteX86" fmla="*/ 748145 w 2541319"/>
              <a:gd name="connsiteY86" fmla="*/ 1246909 h 2458526"/>
              <a:gd name="connsiteX87" fmla="*/ 736270 w 2541319"/>
              <a:gd name="connsiteY87" fmla="*/ 1080654 h 2458526"/>
              <a:gd name="connsiteX88" fmla="*/ 712519 w 2541319"/>
              <a:gd name="connsiteY88" fmla="*/ 1045028 h 2458526"/>
              <a:gd name="connsiteX89" fmla="*/ 605642 w 2541319"/>
              <a:gd name="connsiteY89" fmla="*/ 1056904 h 2458526"/>
              <a:gd name="connsiteX90" fmla="*/ 522514 w 2541319"/>
              <a:gd name="connsiteY90" fmla="*/ 1033153 h 2458526"/>
              <a:gd name="connsiteX91" fmla="*/ 475013 w 2541319"/>
              <a:gd name="connsiteY91" fmla="*/ 997527 h 2458526"/>
              <a:gd name="connsiteX92" fmla="*/ 439387 w 2541319"/>
              <a:gd name="connsiteY92" fmla="*/ 973777 h 2458526"/>
              <a:gd name="connsiteX93" fmla="*/ 368135 w 2541319"/>
              <a:gd name="connsiteY93" fmla="*/ 902525 h 2458526"/>
              <a:gd name="connsiteX94" fmla="*/ 296883 w 2541319"/>
              <a:gd name="connsiteY94" fmla="*/ 831273 h 2458526"/>
              <a:gd name="connsiteX95" fmla="*/ 285008 w 2541319"/>
              <a:gd name="connsiteY95" fmla="*/ 795647 h 2458526"/>
              <a:gd name="connsiteX96" fmla="*/ 225631 w 2541319"/>
              <a:gd name="connsiteY96" fmla="*/ 712519 h 2458526"/>
              <a:gd name="connsiteX97" fmla="*/ 213756 w 2541319"/>
              <a:gd name="connsiteY97" fmla="*/ 676893 h 2458526"/>
              <a:gd name="connsiteX98" fmla="*/ 130629 w 2541319"/>
              <a:gd name="connsiteY98" fmla="*/ 570015 h 2458526"/>
              <a:gd name="connsiteX99" fmla="*/ 118753 w 2541319"/>
              <a:gd name="connsiteY99" fmla="*/ 534390 h 2458526"/>
              <a:gd name="connsiteX100" fmla="*/ 106878 w 2541319"/>
              <a:gd name="connsiteY100" fmla="*/ 486888 h 2458526"/>
              <a:gd name="connsiteX101" fmla="*/ 59377 w 2541319"/>
              <a:gd name="connsiteY101" fmla="*/ 415636 h 2458526"/>
              <a:gd name="connsiteX102" fmla="*/ 23751 w 2541319"/>
              <a:gd name="connsiteY102" fmla="*/ 344384 h 2458526"/>
              <a:gd name="connsiteX103" fmla="*/ 11875 w 2541319"/>
              <a:gd name="connsiteY103" fmla="*/ 296883 h 2458526"/>
              <a:gd name="connsiteX104" fmla="*/ 0 w 2541319"/>
              <a:gd name="connsiteY104" fmla="*/ 261257 h 2458526"/>
              <a:gd name="connsiteX105" fmla="*/ 11875 w 2541319"/>
              <a:gd name="connsiteY105" fmla="*/ 71252 h 2458526"/>
              <a:gd name="connsiteX106" fmla="*/ 59377 w 2541319"/>
              <a:gd name="connsiteY106" fmla="*/ 0 h 2458526"/>
              <a:gd name="connsiteX107" fmla="*/ 166255 w 2541319"/>
              <a:gd name="connsiteY107" fmla="*/ 11875 h 2458526"/>
              <a:gd name="connsiteX108" fmla="*/ 237506 w 2541319"/>
              <a:gd name="connsiteY108" fmla="*/ 59377 h 2458526"/>
              <a:gd name="connsiteX109" fmla="*/ 273132 w 2541319"/>
              <a:gd name="connsiteY109" fmla="*/ 83127 h 2458526"/>
              <a:gd name="connsiteX110" fmla="*/ 308758 w 2541319"/>
              <a:gd name="connsiteY110" fmla="*/ 106878 h 2458526"/>
              <a:gd name="connsiteX111" fmla="*/ 344384 w 2541319"/>
              <a:gd name="connsiteY111" fmla="*/ 118753 h 2458526"/>
              <a:gd name="connsiteX112" fmla="*/ 380010 w 2541319"/>
              <a:gd name="connsiteY112" fmla="*/ 154379 h 2458526"/>
              <a:gd name="connsiteX113" fmla="*/ 427512 w 2541319"/>
              <a:gd name="connsiteY113" fmla="*/ 166254 h 2458526"/>
              <a:gd name="connsiteX114" fmla="*/ 546265 w 2541319"/>
              <a:gd name="connsiteY114" fmla="*/ 201880 h 2458526"/>
              <a:gd name="connsiteX115" fmla="*/ 581891 w 2541319"/>
              <a:gd name="connsiteY115" fmla="*/ 225631 h 2458526"/>
              <a:gd name="connsiteX116" fmla="*/ 724395 w 2541319"/>
              <a:gd name="connsiteY116" fmla="*/ 201880 h 2458526"/>
              <a:gd name="connsiteX117" fmla="*/ 771896 w 2541319"/>
              <a:gd name="connsiteY117" fmla="*/ 178130 h 2458526"/>
              <a:gd name="connsiteX118" fmla="*/ 878774 w 2541319"/>
              <a:gd name="connsiteY118" fmla="*/ 154379 h 2458526"/>
              <a:gd name="connsiteX119" fmla="*/ 950026 w 2541319"/>
              <a:gd name="connsiteY119" fmla="*/ 106878 h 2458526"/>
              <a:gd name="connsiteX120" fmla="*/ 985652 w 2541319"/>
              <a:gd name="connsiteY120" fmla="*/ 83127 h 2458526"/>
              <a:gd name="connsiteX121" fmla="*/ 1080655 w 2541319"/>
              <a:gd name="connsiteY121" fmla="*/ 106878 h 2458526"/>
              <a:gd name="connsiteX122" fmla="*/ 1175657 w 2541319"/>
              <a:gd name="connsiteY122" fmla="*/ 190005 h 245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541319" h="2458526">
                <a:moveTo>
                  <a:pt x="1151906" y="95002"/>
                </a:moveTo>
                <a:cubicBezTo>
                  <a:pt x="1155865" y="122711"/>
                  <a:pt x="1157488" y="150856"/>
                  <a:pt x="1163782" y="178130"/>
                </a:cubicBezTo>
                <a:cubicBezTo>
                  <a:pt x="1169411" y="202524"/>
                  <a:pt x="1181460" y="225094"/>
                  <a:pt x="1187532" y="249382"/>
                </a:cubicBezTo>
                <a:cubicBezTo>
                  <a:pt x="1191491" y="265216"/>
                  <a:pt x="1194924" y="281190"/>
                  <a:pt x="1199408" y="296883"/>
                </a:cubicBezTo>
                <a:cubicBezTo>
                  <a:pt x="1202847" y="308919"/>
                  <a:pt x="1208247" y="320365"/>
                  <a:pt x="1211283" y="332509"/>
                </a:cubicBezTo>
                <a:cubicBezTo>
                  <a:pt x="1216929" y="355094"/>
                  <a:pt x="1225887" y="414996"/>
                  <a:pt x="1235034" y="439387"/>
                </a:cubicBezTo>
                <a:cubicBezTo>
                  <a:pt x="1241250" y="455962"/>
                  <a:pt x="1252209" y="470452"/>
                  <a:pt x="1258784" y="486888"/>
                </a:cubicBezTo>
                <a:cubicBezTo>
                  <a:pt x="1301179" y="592875"/>
                  <a:pt x="1260592" y="525226"/>
                  <a:pt x="1306286" y="593766"/>
                </a:cubicBezTo>
                <a:cubicBezTo>
                  <a:pt x="1333028" y="673994"/>
                  <a:pt x="1295941" y="587033"/>
                  <a:pt x="1353787" y="653143"/>
                </a:cubicBezTo>
                <a:cubicBezTo>
                  <a:pt x="1372584" y="674625"/>
                  <a:pt x="1377537" y="708561"/>
                  <a:pt x="1401288" y="724395"/>
                </a:cubicBezTo>
                <a:cubicBezTo>
                  <a:pt x="1482955" y="778840"/>
                  <a:pt x="1445460" y="762870"/>
                  <a:pt x="1508166" y="783771"/>
                </a:cubicBezTo>
                <a:cubicBezTo>
                  <a:pt x="1516083" y="795646"/>
                  <a:pt x="1520772" y="810481"/>
                  <a:pt x="1531917" y="819397"/>
                </a:cubicBezTo>
                <a:cubicBezTo>
                  <a:pt x="1541692" y="827217"/>
                  <a:pt x="1555323" y="828557"/>
                  <a:pt x="1567543" y="831273"/>
                </a:cubicBezTo>
                <a:cubicBezTo>
                  <a:pt x="1692953" y="859142"/>
                  <a:pt x="1594216" y="828289"/>
                  <a:pt x="1674421" y="855023"/>
                </a:cubicBezTo>
                <a:cubicBezTo>
                  <a:pt x="1694213" y="851065"/>
                  <a:pt x="1714898" y="850235"/>
                  <a:pt x="1733797" y="843148"/>
                </a:cubicBezTo>
                <a:cubicBezTo>
                  <a:pt x="1784465" y="824147"/>
                  <a:pt x="1758340" y="818605"/>
                  <a:pt x="1793174" y="783771"/>
                </a:cubicBezTo>
                <a:cubicBezTo>
                  <a:pt x="1816193" y="760752"/>
                  <a:pt x="1835452" y="757803"/>
                  <a:pt x="1864426" y="748145"/>
                </a:cubicBezTo>
                <a:cubicBezTo>
                  <a:pt x="1888177" y="752104"/>
                  <a:pt x="1912835" y="752407"/>
                  <a:pt x="1935678" y="760021"/>
                </a:cubicBezTo>
                <a:cubicBezTo>
                  <a:pt x="1996750" y="780378"/>
                  <a:pt x="1949817" y="783206"/>
                  <a:pt x="1995055" y="819397"/>
                </a:cubicBezTo>
                <a:cubicBezTo>
                  <a:pt x="2004829" y="827217"/>
                  <a:pt x="2018805" y="827314"/>
                  <a:pt x="2030680" y="831273"/>
                </a:cubicBezTo>
                <a:cubicBezTo>
                  <a:pt x="2062348" y="827314"/>
                  <a:pt x="2096052" y="831250"/>
                  <a:pt x="2125683" y="819397"/>
                </a:cubicBezTo>
                <a:cubicBezTo>
                  <a:pt x="2138935" y="814096"/>
                  <a:pt x="2138289" y="792687"/>
                  <a:pt x="2149434" y="783771"/>
                </a:cubicBezTo>
                <a:cubicBezTo>
                  <a:pt x="2159209" y="775951"/>
                  <a:pt x="2173185" y="775854"/>
                  <a:pt x="2185060" y="771896"/>
                </a:cubicBezTo>
                <a:cubicBezTo>
                  <a:pt x="2240224" y="779776"/>
                  <a:pt x="2275148" y="767801"/>
                  <a:pt x="2303813" y="819397"/>
                </a:cubicBezTo>
                <a:cubicBezTo>
                  <a:pt x="2315971" y="841282"/>
                  <a:pt x="2327564" y="890649"/>
                  <a:pt x="2327564" y="890649"/>
                </a:cubicBezTo>
                <a:cubicBezTo>
                  <a:pt x="2323605" y="906483"/>
                  <a:pt x="2324742" y="924571"/>
                  <a:pt x="2315688" y="938151"/>
                </a:cubicBezTo>
                <a:cubicBezTo>
                  <a:pt x="2307771" y="950026"/>
                  <a:pt x="2292827" y="955518"/>
                  <a:pt x="2280062" y="961901"/>
                </a:cubicBezTo>
                <a:cubicBezTo>
                  <a:pt x="2255714" y="974075"/>
                  <a:pt x="2207651" y="981134"/>
                  <a:pt x="2185060" y="985652"/>
                </a:cubicBezTo>
                <a:cubicBezTo>
                  <a:pt x="2173051" y="1003665"/>
                  <a:pt x="2149434" y="1032320"/>
                  <a:pt x="2149434" y="1056904"/>
                </a:cubicBezTo>
                <a:cubicBezTo>
                  <a:pt x="2149434" y="1088818"/>
                  <a:pt x="2154622" y="1120701"/>
                  <a:pt x="2161309" y="1151906"/>
                </a:cubicBezTo>
                <a:cubicBezTo>
                  <a:pt x="2169212" y="1188787"/>
                  <a:pt x="2199534" y="1272392"/>
                  <a:pt x="2232561" y="1294410"/>
                </a:cubicBezTo>
                <a:lnTo>
                  <a:pt x="2268187" y="1318161"/>
                </a:lnTo>
                <a:cubicBezTo>
                  <a:pt x="2282970" y="1340335"/>
                  <a:pt x="2303361" y="1375967"/>
                  <a:pt x="2327564" y="1389413"/>
                </a:cubicBezTo>
                <a:cubicBezTo>
                  <a:pt x="2327570" y="1389416"/>
                  <a:pt x="2416626" y="1419100"/>
                  <a:pt x="2434442" y="1425039"/>
                </a:cubicBezTo>
                <a:lnTo>
                  <a:pt x="2505693" y="1448790"/>
                </a:lnTo>
                <a:lnTo>
                  <a:pt x="2541319" y="1460665"/>
                </a:lnTo>
                <a:cubicBezTo>
                  <a:pt x="2537361" y="1480457"/>
                  <a:pt x="2540640" y="1503247"/>
                  <a:pt x="2529444" y="1520041"/>
                </a:cubicBezTo>
                <a:cubicBezTo>
                  <a:pt x="2522500" y="1530456"/>
                  <a:pt x="2506038" y="1529201"/>
                  <a:pt x="2493818" y="1531917"/>
                </a:cubicBezTo>
                <a:cubicBezTo>
                  <a:pt x="2368408" y="1559786"/>
                  <a:pt x="2467145" y="1528933"/>
                  <a:pt x="2386940" y="1555667"/>
                </a:cubicBezTo>
                <a:cubicBezTo>
                  <a:pt x="2382982" y="1611085"/>
                  <a:pt x="2384720" y="1667208"/>
                  <a:pt x="2375065" y="1721922"/>
                </a:cubicBezTo>
                <a:cubicBezTo>
                  <a:pt x="2372585" y="1735977"/>
                  <a:pt x="2362459" y="1748632"/>
                  <a:pt x="2351314" y="1757548"/>
                </a:cubicBezTo>
                <a:cubicBezTo>
                  <a:pt x="2341539" y="1765368"/>
                  <a:pt x="2328109" y="1767870"/>
                  <a:pt x="2315688" y="1769423"/>
                </a:cubicBezTo>
                <a:cubicBezTo>
                  <a:pt x="2264475" y="1775825"/>
                  <a:pt x="2212688" y="1776406"/>
                  <a:pt x="2161309" y="1781299"/>
                </a:cubicBezTo>
                <a:cubicBezTo>
                  <a:pt x="2129539" y="1784325"/>
                  <a:pt x="2097974" y="1789216"/>
                  <a:pt x="2066306" y="1793174"/>
                </a:cubicBezTo>
                <a:cubicBezTo>
                  <a:pt x="2054431" y="1805049"/>
                  <a:pt x="2045361" y="1820644"/>
                  <a:pt x="2030680" y="1828800"/>
                </a:cubicBezTo>
                <a:cubicBezTo>
                  <a:pt x="2008795" y="1840958"/>
                  <a:pt x="1980260" y="1838664"/>
                  <a:pt x="1959429" y="1852551"/>
                </a:cubicBezTo>
                <a:lnTo>
                  <a:pt x="1923803" y="1876301"/>
                </a:lnTo>
                <a:cubicBezTo>
                  <a:pt x="1915886" y="1888176"/>
                  <a:pt x="1905849" y="1898885"/>
                  <a:pt x="1900052" y="1911927"/>
                </a:cubicBezTo>
                <a:cubicBezTo>
                  <a:pt x="1889884" y="1934805"/>
                  <a:pt x="1876301" y="1983179"/>
                  <a:pt x="1876301" y="1983179"/>
                </a:cubicBezTo>
                <a:cubicBezTo>
                  <a:pt x="1898922" y="2051039"/>
                  <a:pt x="1869515" y="1994488"/>
                  <a:pt x="1923803" y="2030680"/>
                </a:cubicBezTo>
                <a:cubicBezTo>
                  <a:pt x="1937777" y="2039996"/>
                  <a:pt x="1944748" y="2058150"/>
                  <a:pt x="1959429" y="2066306"/>
                </a:cubicBezTo>
                <a:cubicBezTo>
                  <a:pt x="1981314" y="2078464"/>
                  <a:pt x="2006930" y="2082140"/>
                  <a:pt x="2030680" y="2090057"/>
                </a:cubicBezTo>
                <a:lnTo>
                  <a:pt x="2066306" y="2101932"/>
                </a:lnTo>
                <a:cubicBezTo>
                  <a:pt x="2074223" y="2113807"/>
                  <a:pt x="2083674" y="2124792"/>
                  <a:pt x="2090057" y="2137558"/>
                </a:cubicBezTo>
                <a:cubicBezTo>
                  <a:pt x="2139223" y="2235890"/>
                  <a:pt x="2057616" y="2106710"/>
                  <a:pt x="2125683" y="2208810"/>
                </a:cubicBezTo>
                <a:cubicBezTo>
                  <a:pt x="2147350" y="2273812"/>
                  <a:pt x="2143359" y="2245253"/>
                  <a:pt x="2125683" y="2351314"/>
                </a:cubicBezTo>
                <a:cubicBezTo>
                  <a:pt x="2122373" y="2371173"/>
                  <a:pt x="2105840" y="2409940"/>
                  <a:pt x="2090057" y="2422566"/>
                </a:cubicBezTo>
                <a:cubicBezTo>
                  <a:pt x="2080282" y="2430386"/>
                  <a:pt x="2066306" y="2430483"/>
                  <a:pt x="2054431" y="2434441"/>
                </a:cubicBezTo>
                <a:cubicBezTo>
                  <a:pt x="2042556" y="2442358"/>
                  <a:pt x="2032883" y="2455845"/>
                  <a:pt x="2018805" y="2458192"/>
                </a:cubicBezTo>
                <a:cubicBezTo>
                  <a:pt x="2006458" y="2460250"/>
                  <a:pt x="1994121" y="2452396"/>
                  <a:pt x="1983179" y="2446317"/>
                </a:cubicBezTo>
                <a:cubicBezTo>
                  <a:pt x="1958226" y="2432454"/>
                  <a:pt x="1940454" y="2399834"/>
                  <a:pt x="1911927" y="2398815"/>
                </a:cubicBezTo>
                <a:lnTo>
                  <a:pt x="1579418" y="2386940"/>
                </a:lnTo>
                <a:cubicBezTo>
                  <a:pt x="1575460" y="2315688"/>
                  <a:pt x="1606310" y="2233097"/>
                  <a:pt x="1567543" y="2173184"/>
                </a:cubicBezTo>
                <a:cubicBezTo>
                  <a:pt x="1561345" y="2163605"/>
                  <a:pt x="1420502" y="2189163"/>
                  <a:pt x="1389413" y="2196935"/>
                </a:cubicBezTo>
                <a:cubicBezTo>
                  <a:pt x="1377269" y="2199971"/>
                  <a:pt x="1365662" y="2204852"/>
                  <a:pt x="1353787" y="2208810"/>
                </a:cubicBezTo>
                <a:cubicBezTo>
                  <a:pt x="1251687" y="2276877"/>
                  <a:pt x="1380867" y="2195270"/>
                  <a:pt x="1282535" y="2244436"/>
                </a:cubicBezTo>
                <a:cubicBezTo>
                  <a:pt x="1190452" y="2290477"/>
                  <a:pt x="1300830" y="2250214"/>
                  <a:pt x="1211283" y="2280062"/>
                </a:cubicBezTo>
                <a:cubicBezTo>
                  <a:pt x="1199408" y="2291937"/>
                  <a:pt x="1189631" y="2306372"/>
                  <a:pt x="1175657" y="2315688"/>
                </a:cubicBezTo>
                <a:cubicBezTo>
                  <a:pt x="1138249" y="2340627"/>
                  <a:pt x="1107969" y="2321231"/>
                  <a:pt x="1068779" y="2303813"/>
                </a:cubicBezTo>
                <a:cubicBezTo>
                  <a:pt x="1055737" y="2298016"/>
                  <a:pt x="1045028" y="2287979"/>
                  <a:pt x="1033153" y="2280062"/>
                </a:cubicBezTo>
                <a:cubicBezTo>
                  <a:pt x="1017319" y="2256311"/>
                  <a:pt x="994679" y="2235890"/>
                  <a:pt x="985652" y="2208810"/>
                </a:cubicBezTo>
                <a:cubicBezTo>
                  <a:pt x="957388" y="2124018"/>
                  <a:pt x="982732" y="2151445"/>
                  <a:pt x="926275" y="2113808"/>
                </a:cubicBezTo>
                <a:cubicBezTo>
                  <a:pt x="894608" y="2018806"/>
                  <a:pt x="942109" y="2129642"/>
                  <a:pt x="878774" y="2066306"/>
                </a:cubicBezTo>
                <a:cubicBezTo>
                  <a:pt x="869923" y="2057455"/>
                  <a:pt x="874719" y="2040455"/>
                  <a:pt x="866899" y="2030680"/>
                </a:cubicBezTo>
                <a:cubicBezTo>
                  <a:pt x="857983" y="2019535"/>
                  <a:pt x="843148" y="2014847"/>
                  <a:pt x="831273" y="2006930"/>
                </a:cubicBezTo>
                <a:cubicBezTo>
                  <a:pt x="833375" y="1979601"/>
                  <a:pt x="817524" y="1856425"/>
                  <a:pt x="866899" y="1816925"/>
                </a:cubicBezTo>
                <a:cubicBezTo>
                  <a:pt x="876674" y="1809105"/>
                  <a:pt x="890650" y="1809008"/>
                  <a:pt x="902525" y="1805049"/>
                </a:cubicBezTo>
                <a:cubicBezTo>
                  <a:pt x="910442" y="1793174"/>
                  <a:pt x="915130" y="1778339"/>
                  <a:pt x="926275" y="1769423"/>
                </a:cubicBezTo>
                <a:cubicBezTo>
                  <a:pt x="936050" y="1761603"/>
                  <a:pt x="951486" y="1764492"/>
                  <a:pt x="961901" y="1757548"/>
                </a:cubicBezTo>
                <a:cubicBezTo>
                  <a:pt x="975875" y="1748232"/>
                  <a:pt x="985652" y="1733797"/>
                  <a:pt x="997527" y="1721922"/>
                </a:cubicBezTo>
                <a:cubicBezTo>
                  <a:pt x="1001486" y="1710047"/>
                  <a:pt x="1009403" y="1698814"/>
                  <a:pt x="1009403" y="1686296"/>
                </a:cubicBezTo>
                <a:cubicBezTo>
                  <a:pt x="1009403" y="1649342"/>
                  <a:pt x="1005968" y="1595711"/>
                  <a:pt x="973777" y="1567543"/>
                </a:cubicBezTo>
                <a:cubicBezTo>
                  <a:pt x="952295" y="1548746"/>
                  <a:pt x="922709" y="1540225"/>
                  <a:pt x="902525" y="1520041"/>
                </a:cubicBezTo>
                <a:lnTo>
                  <a:pt x="819397" y="1436914"/>
                </a:lnTo>
                <a:cubicBezTo>
                  <a:pt x="781172" y="1322236"/>
                  <a:pt x="842468" y="1500530"/>
                  <a:pt x="783771" y="1353787"/>
                </a:cubicBezTo>
                <a:cubicBezTo>
                  <a:pt x="774473" y="1330542"/>
                  <a:pt x="767938" y="1306286"/>
                  <a:pt x="760021" y="1282535"/>
                </a:cubicBezTo>
                <a:lnTo>
                  <a:pt x="748145" y="1246909"/>
                </a:lnTo>
                <a:cubicBezTo>
                  <a:pt x="744187" y="1191491"/>
                  <a:pt x="745925" y="1135368"/>
                  <a:pt x="736270" y="1080654"/>
                </a:cubicBezTo>
                <a:cubicBezTo>
                  <a:pt x="733790" y="1066599"/>
                  <a:pt x="726561" y="1047581"/>
                  <a:pt x="712519" y="1045028"/>
                </a:cubicBezTo>
                <a:cubicBezTo>
                  <a:pt x="677252" y="1038616"/>
                  <a:pt x="641268" y="1052945"/>
                  <a:pt x="605642" y="1056904"/>
                </a:cubicBezTo>
                <a:cubicBezTo>
                  <a:pt x="595363" y="1054334"/>
                  <a:pt x="535762" y="1040723"/>
                  <a:pt x="522514" y="1033153"/>
                </a:cubicBezTo>
                <a:cubicBezTo>
                  <a:pt x="505330" y="1023333"/>
                  <a:pt x="491119" y="1009031"/>
                  <a:pt x="475013" y="997527"/>
                </a:cubicBezTo>
                <a:cubicBezTo>
                  <a:pt x="463399" y="989231"/>
                  <a:pt x="450054" y="983259"/>
                  <a:pt x="439387" y="973777"/>
                </a:cubicBezTo>
                <a:cubicBezTo>
                  <a:pt x="414283" y="951462"/>
                  <a:pt x="395006" y="922678"/>
                  <a:pt x="368135" y="902525"/>
                </a:cubicBezTo>
                <a:cubicBezTo>
                  <a:pt x="309216" y="858335"/>
                  <a:pt x="331613" y="883367"/>
                  <a:pt x="296883" y="831273"/>
                </a:cubicBezTo>
                <a:cubicBezTo>
                  <a:pt x="292925" y="819398"/>
                  <a:pt x="290606" y="806843"/>
                  <a:pt x="285008" y="795647"/>
                </a:cubicBezTo>
                <a:cubicBezTo>
                  <a:pt x="276327" y="778286"/>
                  <a:pt x="233696" y="723273"/>
                  <a:pt x="225631" y="712519"/>
                </a:cubicBezTo>
                <a:cubicBezTo>
                  <a:pt x="221673" y="700644"/>
                  <a:pt x="219835" y="687835"/>
                  <a:pt x="213756" y="676893"/>
                </a:cubicBezTo>
                <a:cubicBezTo>
                  <a:pt x="178246" y="612974"/>
                  <a:pt x="173904" y="613290"/>
                  <a:pt x="130629" y="570015"/>
                </a:cubicBezTo>
                <a:cubicBezTo>
                  <a:pt x="126670" y="558140"/>
                  <a:pt x="122192" y="546426"/>
                  <a:pt x="118753" y="534390"/>
                </a:cubicBezTo>
                <a:cubicBezTo>
                  <a:pt x="114269" y="518697"/>
                  <a:pt x="114177" y="501486"/>
                  <a:pt x="106878" y="486888"/>
                </a:cubicBezTo>
                <a:cubicBezTo>
                  <a:pt x="94113" y="461357"/>
                  <a:pt x="68404" y="442716"/>
                  <a:pt x="59377" y="415636"/>
                </a:cubicBezTo>
                <a:cubicBezTo>
                  <a:pt x="42987" y="366470"/>
                  <a:pt x="54444" y="390426"/>
                  <a:pt x="23751" y="344384"/>
                </a:cubicBezTo>
                <a:cubicBezTo>
                  <a:pt x="19792" y="328550"/>
                  <a:pt x="16359" y="312576"/>
                  <a:pt x="11875" y="296883"/>
                </a:cubicBezTo>
                <a:cubicBezTo>
                  <a:pt x="8436" y="284847"/>
                  <a:pt x="0" y="273775"/>
                  <a:pt x="0" y="261257"/>
                </a:cubicBezTo>
                <a:cubicBezTo>
                  <a:pt x="0" y="197798"/>
                  <a:pt x="5561" y="134396"/>
                  <a:pt x="11875" y="71252"/>
                </a:cubicBezTo>
                <a:cubicBezTo>
                  <a:pt x="17352" y="16478"/>
                  <a:pt x="18794" y="27056"/>
                  <a:pt x="59377" y="0"/>
                </a:cubicBezTo>
                <a:cubicBezTo>
                  <a:pt x="95003" y="3958"/>
                  <a:pt x="132249" y="540"/>
                  <a:pt x="166255" y="11875"/>
                </a:cubicBezTo>
                <a:cubicBezTo>
                  <a:pt x="193335" y="20902"/>
                  <a:pt x="213756" y="43543"/>
                  <a:pt x="237506" y="59377"/>
                </a:cubicBezTo>
                <a:lnTo>
                  <a:pt x="273132" y="83127"/>
                </a:lnTo>
                <a:cubicBezTo>
                  <a:pt x="285007" y="91044"/>
                  <a:pt x="295218" y="102365"/>
                  <a:pt x="308758" y="106878"/>
                </a:cubicBezTo>
                <a:lnTo>
                  <a:pt x="344384" y="118753"/>
                </a:lnTo>
                <a:cubicBezTo>
                  <a:pt x="356259" y="130628"/>
                  <a:pt x="365428" y="146047"/>
                  <a:pt x="380010" y="154379"/>
                </a:cubicBezTo>
                <a:cubicBezTo>
                  <a:pt x="394181" y="162477"/>
                  <a:pt x="411879" y="161564"/>
                  <a:pt x="427512" y="166254"/>
                </a:cubicBezTo>
                <a:cubicBezTo>
                  <a:pt x="572078" y="209624"/>
                  <a:pt x="436776" y="174508"/>
                  <a:pt x="546265" y="201880"/>
                </a:cubicBezTo>
                <a:cubicBezTo>
                  <a:pt x="558140" y="209797"/>
                  <a:pt x="567668" y="224446"/>
                  <a:pt x="581891" y="225631"/>
                </a:cubicBezTo>
                <a:cubicBezTo>
                  <a:pt x="618798" y="228707"/>
                  <a:pt x="683543" y="219388"/>
                  <a:pt x="724395" y="201880"/>
                </a:cubicBezTo>
                <a:cubicBezTo>
                  <a:pt x="740666" y="194907"/>
                  <a:pt x="755625" y="185103"/>
                  <a:pt x="771896" y="178130"/>
                </a:cubicBezTo>
                <a:cubicBezTo>
                  <a:pt x="809108" y="162182"/>
                  <a:pt x="836063" y="161497"/>
                  <a:pt x="878774" y="154379"/>
                </a:cubicBezTo>
                <a:lnTo>
                  <a:pt x="950026" y="106878"/>
                </a:lnTo>
                <a:lnTo>
                  <a:pt x="985652" y="83127"/>
                </a:lnTo>
                <a:cubicBezTo>
                  <a:pt x="1000692" y="86135"/>
                  <a:pt x="1060990" y="95640"/>
                  <a:pt x="1080655" y="106878"/>
                </a:cubicBezTo>
                <a:cubicBezTo>
                  <a:pt x="1118014" y="128227"/>
                  <a:pt x="1145761" y="160109"/>
                  <a:pt x="1175657" y="190005"/>
                </a:cubicBezTo>
              </a:path>
            </a:pathLst>
          </a:cu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1" name="TextBox 10"/>
          <p:cNvSpPr txBox="1"/>
          <p:nvPr/>
        </p:nvSpPr>
        <p:spPr>
          <a:xfrm>
            <a:off x="3954574" y="2048433"/>
            <a:ext cx="642805" cy="523220"/>
          </a:xfrm>
          <a:prstGeom prst="rect">
            <a:avLst/>
          </a:prstGeom>
          <a:noFill/>
        </p:spPr>
        <p:txBody>
          <a:bodyPr wrap="none" rtlCol="0">
            <a:spAutoFit/>
          </a:bodyPr>
          <a:lstStyle/>
          <a:p>
            <a:r>
              <a:rPr lang="en-US" dirty="0" err="1" smtClean="0">
                <a:solidFill>
                  <a:srgbClr val="FF0000"/>
                </a:solidFill>
              </a:rPr>
              <a:t>Pai</a:t>
            </a:r>
            <a:endParaRPr lang="th-TH" dirty="0">
              <a:solidFill>
                <a:srgbClr val="FF0000"/>
              </a:solidFill>
            </a:endParaRPr>
          </a:p>
        </p:txBody>
      </p:sp>
      <p:sp>
        <p:nvSpPr>
          <p:cNvPr id="12" name="TextBox 11"/>
          <p:cNvSpPr txBox="1"/>
          <p:nvPr/>
        </p:nvSpPr>
        <p:spPr>
          <a:xfrm>
            <a:off x="2843808" y="1059485"/>
            <a:ext cx="2061462" cy="523220"/>
          </a:xfrm>
          <a:prstGeom prst="rect">
            <a:avLst/>
          </a:prstGeom>
          <a:noFill/>
        </p:spPr>
        <p:txBody>
          <a:bodyPr wrap="none" rtlCol="0">
            <a:spAutoFit/>
          </a:bodyPr>
          <a:lstStyle/>
          <a:p>
            <a:r>
              <a:rPr lang="en-US" dirty="0" err="1" smtClean="0">
                <a:solidFill>
                  <a:srgbClr val="FF0000"/>
                </a:solidFill>
              </a:rPr>
              <a:t>Pangmapha</a:t>
            </a:r>
            <a:endParaRPr lang="th-TH" dirty="0">
              <a:solidFill>
                <a:srgbClr val="FF0000"/>
              </a:solidFill>
            </a:endParaRPr>
          </a:p>
        </p:txBody>
      </p:sp>
      <p:sp>
        <p:nvSpPr>
          <p:cNvPr id="13" name="TextBox 12"/>
          <p:cNvSpPr txBox="1"/>
          <p:nvPr/>
        </p:nvSpPr>
        <p:spPr>
          <a:xfrm>
            <a:off x="1979712" y="2192449"/>
            <a:ext cx="1495922" cy="523220"/>
          </a:xfrm>
          <a:prstGeom prst="rect">
            <a:avLst/>
          </a:prstGeom>
          <a:noFill/>
        </p:spPr>
        <p:txBody>
          <a:bodyPr wrap="none" rtlCol="0">
            <a:spAutoFit/>
          </a:bodyPr>
          <a:lstStyle/>
          <a:p>
            <a:r>
              <a:rPr lang="en-US" dirty="0" err="1" smtClean="0">
                <a:solidFill>
                  <a:srgbClr val="FF0000"/>
                </a:solidFill>
              </a:rPr>
              <a:t>Mueang</a:t>
            </a:r>
            <a:endParaRPr lang="th-TH" dirty="0">
              <a:solidFill>
                <a:srgbClr val="FF0000"/>
              </a:solidFill>
            </a:endParaRPr>
          </a:p>
        </p:txBody>
      </p:sp>
      <p:sp>
        <p:nvSpPr>
          <p:cNvPr id="14" name="TextBox 13"/>
          <p:cNvSpPr txBox="1"/>
          <p:nvPr/>
        </p:nvSpPr>
        <p:spPr>
          <a:xfrm>
            <a:off x="1475656" y="3128553"/>
            <a:ext cx="1872629" cy="523220"/>
          </a:xfrm>
          <a:prstGeom prst="rect">
            <a:avLst/>
          </a:prstGeom>
          <a:noFill/>
        </p:spPr>
        <p:txBody>
          <a:bodyPr wrap="none" rtlCol="0">
            <a:spAutoFit/>
          </a:bodyPr>
          <a:lstStyle/>
          <a:p>
            <a:r>
              <a:rPr lang="en-US" dirty="0" err="1" smtClean="0">
                <a:solidFill>
                  <a:srgbClr val="FF0000"/>
                </a:solidFill>
              </a:rPr>
              <a:t>Khunyuam</a:t>
            </a:r>
            <a:endParaRPr lang="th-TH" dirty="0">
              <a:solidFill>
                <a:srgbClr val="FF0000"/>
              </a:solidFill>
            </a:endParaRPr>
          </a:p>
        </p:txBody>
      </p:sp>
      <p:sp>
        <p:nvSpPr>
          <p:cNvPr id="15" name="TextBox 14"/>
          <p:cNvSpPr txBox="1"/>
          <p:nvPr/>
        </p:nvSpPr>
        <p:spPr>
          <a:xfrm>
            <a:off x="2829222" y="4126080"/>
            <a:ext cx="1646605" cy="523220"/>
          </a:xfrm>
          <a:prstGeom prst="rect">
            <a:avLst/>
          </a:prstGeom>
          <a:noFill/>
        </p:spPr>
        <p:txBody>
          <a:bodyPr wrap="none" rtlCol="0">
            <a:spAutoFit/>
          </a:bodyPr>
          <a:lstStyle/>
          <a:p>
            <a:r>
              <a:rPr lang="en-US" dirty="0" err="1" smtClean="0">
                <a:solidFill>
                  <a:srgbClr val="FF0000"/>
                </a:solidFill>
              </a:rPr>
              <a:t>Maelanoi</a:t>
            </a:r>
            <a:endParaRPr lang="th-TH" dirty="0">
              <a:solidFill>
                <a:srgbClr val="FF0000"/>
              </a:solidFill>
            </a:endParaRPr>
          </a:p>
        </p:txBody>
      </p:sp>
    </p:spTree>
    <p:extLst>
      <p:ext uri="{BB962C8B-B14F-4D97-AF65-F5344CB8AC3E}">
        <p14:creationId xmlns:p14="http://schemas.microsoft.com/office/powerpoint/2010/main" val="3860227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6B2AF63B-F79C-4655-842F-7DB626BDB21B}" type="slidenum">
              <a:rPr lang="en-US" smtClean="0">
                <a:solidFill>
                  <a:srgbClr val="FFFFFF"/>
                </a:solidFill>
              </a:rPr>
              <a:pPr>
                <a:defRPr/>
              </a:pPr>
              <a:t>20</a:t>
            </a:fld>
            <a:endParaRPr lang="en-US" dirty="0">
              <a:solidFill>
                <a:srgbClr val="FFFFFF"/>
              </a:solidFill>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9272" t="16483" r="11353" b="11482"/>
          <a:stretch/>
        </p:blipFill>
        <p:spPr>
          <a:xfrm rot="5400000">
            <a:off x="2130165" y="-1005420"/>
            <a:ext cx="5040560" cy="9300890"/>
          </a:xfrm>
          <a:prstGeom prst="rect">
            <a:avLst/>
          </a:prstGeom>
        </p:spPr>
      </p:pic>
      <p:sp>
        <p:nvSpPr>
          <p:cNvPr id="8" name="Oval 7"/>
          <p:cNvSpPr/>
          <p:nvPr/>
        </p:nvSpPr>
        <p:spPr bwMode="auto">
          <a:xfrm>
            <a:off x="5436096" y="2636912"/>
            <a:ext cx="216024" cy="202768"/>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9" name="Oval 8"/>
          <p:cNvSpPr/>
          <p:nvPr/>
        </p:nvSpPr>
        <p:spPr bwMode="auto">
          <a:xfrm>
            <a:off x="3956534" y="3384642"/>
            <a:ext cx="216024" cy="202768"/>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2" name="Oval 11"/>
          <p:cNvSpPr/>
          <p:nvPr/>
        </p:nvSpPr>
        <p:spPr bwMode="auto">
          <a:xfrm>
            <a:off x="2483768" y="4005064"/>
            <a:ext cx="216024" cy="202768"/>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5" name="TextBox 4"/>
          <p:cNvSpPr txBox="1"/>
          <p:nvPr/>
        </p:nvSpPr>
        <p:spPr>
          <a:xfrm>
            <a:off x="2224647" y="4579031"/>
            <a:ext cx="1885837" cy="307777"/>
          </a:xfrm>
          <a:prstGeom prst="rect">
            <a:avLst/>
          </a:prstGeom>
          <a:noFill/>
        </p:spPr>
        <p:txBody>
          <a:bodyPr wrap="none" rtlCol="0">
            <a:spAutoFit/>
          </a:bodyPr>
          <a:lstStyle/>
          <a:p>
            <a:r>
              <a:rPr lang="en-US" sz="1400" dirty="0" smtClean="0">
                <a:solidFill>
                  <a:srgbClr val="FF0000"/>
                </a:solidFill>
              </a:rPr>
              <a:t>Remove Existing SW8</a:t>
            </a:r>
            <a:endParaRPr lang="th-TH" sz="1400" dirty="0">
              <a:solidFill>
                <a:srgbClr val="FF0000"/>
              </a:solidFill>
            </a:endParaRPr>
          </a:p>
        </p:txBody>
      </p:sp>
      <p:sp>
        <p:nvSpPr>
          <p:cNvPr id="14" name="Oval 13"/>
          <p:cNvSpPr/>
          <p:nvPr/>
        </p:nvSpPr>
        <p:spPr bwMode="auto">
          <a:xfrm>
            <a:off x="2699792" y="4291274"/>
            <a:ext cx="216024" cy="20276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cxnSp>
        <p:nvCxnSpPr>
          <p:cNvPr id="17" name="Straight Connector 16"/>
          <p:cNvCxnSpPr/>
          <p:nvPr/>
        </p:nvCxnSpPr>
        <p:spPr bwMode="auto">
          <a:xfrm>
            <a:off x="6732240" y="2924944"/>
            <a:ext cx="648072" cy="43204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9" name="Straight Connector 18"/>
          <p:cNvCxnSpPr/>
          <p:nvPr/>
        </p:nvCxnSpPr>
        <p:spPr bwMode="auto">
          <a:xfrm flipH="1">
            <a:off x="6804248" y="2882311"/>
            <a:ext cx="504056" cy="546929"/>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0" name="Straight Connector 19"/>
          <p:cNvCxnSpPr/>
          <p:nvPr/>
        </p:nvCxnSpPr>
        <p:spPr bwMode="auto">
          <a:xfrm>
            <a:off x="7884368" y="3045140"/>
            <a:ext cx="648072" cy="43204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1" name="Straight Connector 20"/>
          <p:cNvCxnSpPr/>
          <p:nvPr/>
        </p:nvCxnSpPr>
        <p:spPr bwMode="auto">
          <a:xfrm flipH="1">
            <a:off x="7956376" y="3002507"/>
            <a:ext cx="504056" cy="546929"/>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24" name="Rectangle 23"/>
          <p:cNvSpPr/>
          <p:nvPr/>
        </p:nvSpPr>
        <p:spPr bwMode="auto">
          <a:xfrm>
            <a:off x="7668344" y="2839680"/>
            <a:ext cx="1440160" cy="12160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1200" b="0" i="0" u="none" strike="noStrike" cap="none" normalizeH="0" baseline="0" dirty="0" smtClean="0">
              <a:ln>
                <a:noFill/>
              </a:ln>
              <a:solidFill>
                <a:schemeClr val="tx1"/>
              </a:solidFill>
              <a:effectLst/>
              <a:latin typeface="Arial" pitchFamily="34" charset="0"/>
              <a:ea typeface="MS PGothic" pitchFamily="34" charset="-128"/>
              <a:cs typeface="Cordia New" pitchFamily="34" charset="-34"/>
            </a:endParaRPr>
          </a:p>
        </p:txBody>
      </p:sp>
      <p:cxnSp>
        <p:nvCxnSpPr>
          <p:cNvPr id="6" name="Straight Connector 5"/>
          <p:cNvCxnSpPr/>
          <p:nvPr/>
        </p:nvCxnSpPr>
        <p:spPr bwMode="auto">
          <a:xfrm>
            <a:off x="7614592" y="3493130"/>
            <a:ext cx="1547664" cy="0"/>
          </a:xfrm>
          <a:prstGeom prst="line">
            <a:avLst/>
          </a:prstGeom>
          <a:solidFill>
            <a:schemeClr val="accent1"/>
          </a:solidFill>
          <a:ln w="28575" cap="flat" cmpd="sng" algn="ctr">
            <a:solidFill>
              <a:srgbClr val="92D050"/>
            </a:solidFill>
            <a:prstDash val="solid"/>
            <a:round/>
            <a:headEnd type="none" w="med" len="med"/>
            <a:tailEnd type="none" w="med" len="med"/>
          </a:ln>
          <a:effectLst/>
        </p:spPr>
      </p:cxnSp>
      <p:sp>
        <p:nvSpPr>
          <p:cNvPr id="25" name="Rectangle 24"/>
          <p:cNvSpPr/>
          <p:nvPr/>
        </p:nvSpPr>
        <p:spPr bwMode="auto">
          <a:xfrm>
            <a:off x="7740352" y="3406941"/>
            <a:ext cx="144016" cy="158170"/>
          </a:xfrm>
          <a:prstGeom prst="rect">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26" name="TextBox 25"/>
          <p:cNvSpPr txBox="1"/>
          <p:nvPr/>
        </p:nvSpPr>
        <p:spPr>
          <a:xfrm>
            <a:off x="7308304" y="3501008"/>
            <a:ext cx="731290" cy="230832"/>
          </a:xfrm>
          <a:prstGeom prst="rect">
            <a:avLst/>
          </a:prstGeom>
          <a:noFill/>
        </p:spPr>
        <p:txBody>
          <a:bodyPr wrap="none" rtlCol="0">
            <a:spAutoFit/>
          </a:bodyPr>
          <a:lstStyle/>
          <a:p>
            <a:r>
              <a:rPr lang="en-US" sz="900" dirty="0" smtClean="0"/>
              <a:t>MAA4S-02</a:t>
            </a:r>
            <a:endParaRPr lang="th-TH" sz="900" dirty="0"/>
          </a:p>
        </p:txBody>
      </p:sp>
      <p:grpSp>
        <p:nvGrpSpPr>
          <p:cNvPr id="36" name="Group 35"/>
          <p:cNvGrpSpPr/>
          <p:nvPr/>
        </p:nvGrpSpPr>
        <p:grpSpPr>
          <a:xfrm>
            <a:off x="7956376" y="3501008"/>
            <a:ext cx="216024" cy="706824"/>
            <a:chOff x="6876256" y="4653136"/>
            <a:chExt cx="216024" cy="706824"/>
          </a:xfrm>
        </p:grpSpPr>
        <p:cxnSp>
          <p:nvCxnSpPr>
            <p:cNvPr id="32" name="Straight Connector 31"/>
            <p:cNvCxnSpPr/>
            <p:nvPr/>
          </p:nvCxnSpPr>
          <p:spPr bwMode="auto">
            <a:xfrm>
              <a:off x="6975852" y="5018756"/>
              <a:ext cx="0" cy="150644"/>
            </a:xfrm>
            <a:prstGeom prst="line">
              <a:avLst/>
            </a:prstGeom>
            <a:solidFill>
              <a:schemeClr val="accent1"/>
            </a:solidFill>
            <a:ln w="28575" cap="flat" cmpd="sng" algn="ctr">
              <a:solidFill>
                <a:srgbClr val="92D050"/>
              </a:solidFill>
              <a:prstDash val="solid"/>
              <a:round/>
              <a:headEnd type="none" w="med" len="med"/>
              <a:tailEnd type="none" w="med" len="med"/>
            </a:ln>
            <a:effectLst/>
          </p:spPr>
        </p:cxnSp>
        <p:cxnSp>
          <p:nvCxnSpPr>
            <p:cNvPr id="28" name="Straight Connector 27"/>
            <p:cNvCxnSpPr/>
            <p:nvPr/>
          </p:nvCxnSpPr>
          <p:spPr bwMode="auto">
            <a:xfrm>
              <a:off x="6984268" y="4653136"/>
              <a:ext cx="0" cy="206151"/>
            </a:xfrm>
            <a:prstGeom prst="line">
              <a:avLst/>
            </a:prstGeom>
            <a:solidFill>
              <a:schemeClr val="accent1"/>
            </a:solidFill>
            <a:ln w="28575" cap="flat" cmpd="sng" algn="ctr">
              <a:solidFill>
                <a:srgbClr val="92D050"/>
              </a:solidFill>
              <a:prstDash val="solid"/>
              <a:round/>
              <a:headEnd type="none" w="med" len="med"/>
              <a:tailEnd type="none" w="med" len="med"/>
            </a:ln>
            <a:effectLst/>
          </p:spPr>
        </p:cxnSp>
        <p:cxnSp>
          <p:nvCxnSpPr>
            <p:cNvPr id="30" name="Straight Connector 29"/>
            <p:cNvCxnSpPr/>
            <p:nvPr/>
          </p:nvCxnSpPr>
          <p:spPr bwMode="auto">
            <a:xfrm>
              <a:off x="6912260" y="4909979"/>
              <a:ext cx="72008" cy="134134"/>
            </a:xfrm>
            <a:prstGeom prst="line">
              <a:avLst/>
            </a:prstGeom>
            <a:solidFill>
              <a:schemeClr val="accent1"/>
            </a:solidFill>
            <a:ln w="28575" cap="flat" cmpd="sng" algn="ctr">
              <a:solidFill>
                <a:srgbClr val="92D050"/>
              </a:solidFill>
              <a:prstDash val="solid"/>
              <a:round/>
              <a:headEnd type="none" w="med" len="med"/>
              <a:tailEnd type="none" w="med" len="med"/>
            </a:ln>
            <a:effectLst/>
          </p:spPr>
        </p:cxnSp>
        <p:sp>
          <p:nvSpPr>
            <p:cNvPr id="33" name="Oval 32"/>
            <p:cNvSpPr/>
            <p:nvPr/>
          </p:nvSpPr>
          <p:spPr bwMode="auto">
            <a:xfrm>
              <a:off x="6876256" y="5157192"/>
              <a:ext cx="216024" cy="20276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latin typeface="Arial" panose="020B0604020202020204" pitchFamily="34" charset="0"/>
                  <a:ea typeface="MS PGothic" pitchFamily="34" charset="-128"/>
                  <a:cs typeface="Arial" panose="020B0604020202020204" pitchFamily="34" charset="0"/>
                </a:rPr>
                <a:t>S</a:t>
              </a:r>
              <a:endParaRPr kumimoji="0" lang="th-TH" sz="2800" b="0" i="0" u="none" strike="noStrike" cap="none" normalizeH="0" baseline="0" dirty="0" smtClean="0">
                <a:ln>
                  <a:noFill/>
                </a:ln>
                <a:solidFill>
                  <a:schemeClr val="tx1"/>
                </a:solidFill>
                <a:effectLst/>
                <a:latin typeface="Arial" panose="020B0604020202020204" pitchFamily="34" charset="0"/>
                <a:ea typeface="MS PGothic" pitchFamily="34" charset="-128"/>
              </a:endParaRPr>
            </a:p>
          </p:txBody>
        </p:sp>
        <p:sp>
          <p:nvSpPr>
            <p:cNvPr id="34" name="Freeform 33"/>
            <p:cNvSpPr/>
            <p:nvPr/>
          </p:nvSpPr>
          <p:spPr bwMode="auto">
            <a:xfrm>
              <a:off x="6897636" y="4936057"/>
              <a:ext cx="151465" cy="82699"/>
            </a:xfrm>
            <a:custGeom>
              <a:avLst/>
              <a:gdLst>
                <a:gd name="connsiteX0" fmla="*/ 0 w 151465"/>
                <a:gd name="connsiteY0" fmla="*/ 30161 h 82699"/>
                <a:gd name="connsiteX1" fmla="*/ 95367 w 151465"/>
                <a:gd name="connsiteY1" fmla="*/ 2112 h 82699"/>
                <a:gd name="connsiteX2" fmla="*/ 33659 w 151465"/>
                <a:gd name="connsiteY2" fmla="*/ 80649 h 82699"/>
                <a:gd name="connsiteX3" fmla="*/ 151465 w 151465"/>
                <a:gd name="connsiteY3" fmla="*/ 69430 h 82699"/>
              </a:gdLst>
              <a:ahLst/>
              <a:cxnLst>
                <a:cxn ang="0">
                  <a:pos x="connsiteX0" y="connsiteY0"/>
                </a:cxn>
                <a:cxn ang="0">
                  <a:pos x="connsiteX1" y="connsiteY1"/>
                </a:cxn>
                <a:cxn ang="0">
                  <a:pos x="connsiteX2" y="connsiteY2"/>
                </a:cxn>
                <a:cxn ang="0">
                  <a:pos x="connsiteX3" y="connsiteY3"/>
                </a:cxn>
              </a:cxnLst>
              <a:rect l="l" t="t" r="r" b="b"/>
              <a:pathLst>
                <a:path w="151465" h="82699">
                  <a:moveTo>
                    <a:pt x="0" y="30161"/>
                  </a:moveTo>
                  <a:cubicBezTo>
                    <a:pt x="44878" y="11929"/>
                    <a:pt x="89757" y="-6303"/>
                    <a:pt x="95367" y="2112"/>
                  </a:cubicBezTo>
                  <a:cubicBezTo>
                    <a:pt x="100977" y="10527"/>
                    <a:pt x="24309" y="69429"/>
                    <a:pt x="33659" y="80649"/>
                  </a:cubicBezTo>
                  <a:cubicBezTo>
                    <a:pt x="43009" y="91869"/>
                    <a:pt x="122481" y="52601"/>
                    <a:pt x="151465" y="69430"/>
                  </a:cubicBezTo>
                </a:path>
              </a:pathLst>
            </a:cu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grpSp>
      <p:sp>
        <p:nvSpPr>
          <p:cNvPr id="22" name="Oval 21"/>
          <p:cNvSpPr/>
          <p:nvPr/>
        </p:nvSpPr>
        <p:spPr bwMode="auto">
          <a:xfrm>
            <a:off x="8010382" y="3563014"/>
            <a:ext cx="108012" cy="101384"/>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grpSp>
        <p:nvGrpSpPr>
          <p:cNvPr id="38" name="Group 37"/>
          <p:cNvGrpSpPr/>
          <p:nvPr/>
        </p:nvGrpSpPr>
        <p:grpSpPr>
          <a:xfrm>
            <a:off x="8352420" y="3482951"/>
            <a:ext cx="216024" cy="706824"/>
            <a:chOff x="6876256" y="4653136"/>
            <a:chExt cx="216024" cy="706824"/>
          </a:xfrm>
        </p:grpSpPr>
        <p:cxnSp>
          <p:nvCxnSpPr>
            <p:cNvPr id="39" name="Straight Connector 38"/>
            <p:cNvCxnSpPr/>
            <p:nvPr/>
          </p:nvCxnSpPr>
          <p:spPr bwMode="auto">
            <a:xfrm>
              <a:off x="6975852" y="5018756"/>
              <a:ext cx="0" cy="150644"/>
            </a:xfrm>
            <a:prstGeom prst="line">
              <a:avLst/>
            </a:prstGeom>
            <a:solidFill>
              <a:schemeClr val="accent1"/>
            </a:solidFill>
            <a:ln w="28575" cap="flat" cmpd="sng" algn="ctr">
              <a:solidFill>
                <a:srgbClr val="92D050"/>
              </a:solidFill>
              <a:prstDash val="solid"/>
              <a:round/>
              <a:headEnd type="none" w="med" len="med"/>
              <a:tailEnd type="none" w="med" len="med"/>
            </a:ln>
            <a:effectLst/>
          </p:spPr>
        </p:cxnSp>
        <p:cxnSp>
          <p:nvCxnSpPr>
            <p:cNvPr id="40" name="Straight Connector 39"/>
            <p:cNvCxnSpPr/>
            <p:nvPr/>
          </p:nvCxnSpPr>
          <p:spPr bwMode="auto">
            <a:xfrm>
              <a:off x="6984268" y="4653136"/>
              <a:ext cx="0" cy="206151"/>
            </a:xfrm>
            <a:prstGeom prst="line">
              <a:avLst/>
            </a:prstGeom>
            <a:solidFill>
              <a:schemeClr val="accent1"/>
            </a:solidFill>
            <a:ln w="28575" cap="flat" cmpd="sng" algn="ctr">
              <a:solidFill>
                <a:srgbClr val="92D050"/>
              </a:solidFill>
              <a:prstDash val="solid"/>
              <a:round/>
              <a:headEnd type="none" w="med" len="med"/>
              <a:tailEnd type="none" w="med" len="med"/>
            </a:ln>
            <a:effectLst/>
          </p:spPr>
        </p:cxnSp>
        <p:cxnSp>
          <p:nvCxnSpPr>
            <p:cNvPr id="41" name="Straight Connector 40"/>
            <p:cNvCxnSpPr/>
            <p:nvPr/>
          </p:nvCxnSpPr>
          <p:spPr bwMode="auto">
            <a:xfrm>
              <a:off x="6912260" y="4909979"/>
              <a:ext cx="72008" cy="134134"/>
            </a:xfrm>
            <a:prstGeom prst="line">
              <a:avLst/>
            </a:prstGeom>
            <a:solidFill>
              <a:schemeClr val="accent1"/>
            </a:solidFill>
            <a:ln w="28575" cap="flat" cmpd="sng" algn="ctr">
              <a:solidFill>
                <a:srgbClr val="92D050"/>
              </a:solidFill>
              <a:prstDash val="solid"/>
              <a:round/>
              <a:headEnd type="none" w="med" len="med"/>
              <a:tailEnd type="none" w="med" len="med"/>
            </a:ln>
            <a:effectLst/>
          </p:spPr>
        </p:cxnSp>
        <p:sp>
          <p:nvSpPr>
            <p:cNvPr id="42" name="Oval 41"/>
            <p:cNvSpPr/>
            <p:nvPr/>
          </p:nvSpPr>
          <p:spPr bwMode="auto">
            <a:xfrm>
              <a:off x="6876256" y="5157192"/>
              <a:ext cx="216024" cy="20276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latin typeface="Arial" panose="020B0604020202020204" pitchFamily="34" charset="0"/>
                  <a:ea typeface="MS PGothic" pitchFamily="34" charset="-128"/>
                  <a:cs typeface="Arial" panose="020B0604020202020204" pitchFamily="34" charset="0"/>
                </a:rPr>
                <a:t>S</a:t>
              </a:r>
              <a:endParaRPr kumimoji="0" lang="th-TH" sz="2800" b="0" i="0" u="none" strike="noStrike" cap="none" normalizeH="0" baseline="0" dirty="0" smtClean="0">
                <a:ln>
                  <a:noFill/>
                </a:ln>
                <a:solidFill>
                  <a:schemeClr val="tx1"/>
                </a:solidFill>
                <a:effectLst/>
                <a:latin typeface="Arial" panose="020B0604020202020204" pitchFamily="34" charset="0"/>
                <a:ea typeface="MS PGothic" pitchFamily="34" charset="-128"/>
              </a:endParaRPr>
            </a:p>
          </p:txBody>
        </p:sp>
        <p:sp>
          <p:nvSpPr>
            <p:cNvPr id="43" name="Freeform 42"/>
            <p:cNvSpPr/>
            <p:nvPr/>
          </p:nvSpPr>
          <p:spPr bwMode="auto">
            <a:xfrm>
              <a:off x="6897636" y="4936057"/>
              <a:ext cx="151465" cy="82699"/>
            </a:xfrm>
            <a:custGeom>
              <a:avLst/>
              <a:gdLst>
                <a:gd name="connsiteX0" fmla="*/ 0 w 151465"/>
                <a:gd name="connsiteY0" fmla="*/ 30161 h 82699"/>
                <a:gd name="connsiteX1" fmla="*/ 95367 w 151465"/>
                <a:gd name="connsiteY1" fmla="*/ 2112 h 82699"/>
                <a:gd name="connsiteX2" fmla="*/ 33659 w 151465"/>
                <a:gd name="connsiteY2" fmla="*/ 80649 h 82699"/>
                <a:gd name="connsiteX3" fmla="*/ 151465 w 151465"/>
                <a:gd name="connsiteY3" fmla="*/ 69430 h 82699"/>
              </a:gdLst>
              <a:ahLst/>
              <a:cxnLst>
                <a:cxn ang="0">
                  <a:pos x="connsiteX0" y="connsiteY0"/>
                </a:cxn>
                <a:cxn ang="0">
                  <a:pos x="connsiteX1" y="connsiteY1"/>
                </a:cxn>
                <a:cxn ang="0">
                  <a:pos x="connsiteX2" y="connsiteY2"/>
                </a:cxn>
                <a:cxn ang="0">
                  <a:pos x="connsiteX3" y="connsiteY3"/>
                </a:cxn>
              </a:cxnLst>
              <a:rect l="l" t="t" r="r" b="b"/>
              <a:pathLst>
                <a:path w="151465" h="82699">
                  <a:moveTo>
                    <a:pt x="0" y="30161"/>
                  </a:moveTo>
                  <a:cubicBezTo>
                    <a:pt x="44878" y="11929"/>
                    <a:pt x="89757" y="-6303"/>
                    <a:pt x="95367" y="2112"/>
                  </a:cubicBezTo>
                  <a:cubicBezTo>
                    <a:pt x="100977" y="10527"/>
                    <a:pt x="24309" y="69429"/>
                    <a:pt x="33659" y="80649"/>
                  </a:cubicBezTo>
                  <a:cubicBezTo>
                    <a:pt x="43009" y="91869"/>
                    <a:pt x="122481" y="52601"/>
                    <a:pt x="151465" y="69430"/>
                  </a:cubicBezTo>
                </a:path>
              </a:pathLst>
            </a:cu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grpSp>
      <p:grpSp>
        <p:nvGrpSpPr>
          <p:cNvPr id="44" name="Group 43"/>
          <p:cNvGrpSpPr/>
          <p:nvPr/>
        </p:nvGrpSpPr>
        <p:grpSpPr>
          <a:xfrm rot="10800000">
            <a:off x="8352419" y="2787556"/>
            <a:ext cx="216024" cy="706824"/>
            <a:chOff x="6876256" y="4653136"/>
            <a:chExt cx="216024" cy="706824"/>
          </a:xfrm>
        </p:grpSpPr>
        <p:cxnSp>
          <p:nvCxnSpPr>
            <p:cNvPr id="45" name="Straight Connector 44"/>
            <p:cNvCxnSpPr/>
            <p:nvPr/>
          </p:nvCxnSpPr>
          <p:spPr bwMode="auto">
            <a:xfrm>
              <a:off x="6975852" y="5018756"/>
              <a:ext cx="0" cy="150644"/>
            </a:xfrm>
            <a:prstGeom prst="line">
              <a:avLst/>
            </a:prstGeom>
            <a:solidFill>
              <a:schemeClr val="accent1"/>
            </a:solidFill>
            <a:ln w="28575" cap="flat" cmpd="sng" algn="ctr">
              <a:solidFill>
                <a:srgbClr val="92D050"/>
              </a:solidFill>
              <a:prstDash val="solid"/>
              <a:round/>
              <a:headEnd type="none" w="med" len="med"/>
              <a:tailEnd type="none" w="med" len="med"/>
            </a:ln>
            <a:effectLst/>
          </p:spPr>
        </p:cxnSp>
        <p:cxnSp>
          <p:nvCxnSpPr>
            <p:cNvPr id="46" name="Straight Connector 45"/>
            <p:cNvCxnSpPr/>
            <p:nvPr/>
          </p:nvCxnSpPr>
          <p:spPr bwMode="auto">
            <a:xfrm>
              <a:off x="6984268" y="4653136"/>
              <a:ext cx="0" cy="206151"/>
            </a:xfrm>
            <a:prstGeom prst="line">
              <a:avLst/>
            </a:prstGeom>
            <a:solidFill>
              <a:schemeClr val="accent1"/>
            </a:solidFill>
            <a:ln w="28575" cap="flat" cmpd="sng" algn="ctr">
              <a:solidFill>
                <a:srgbClr val="92D050"/>
              </a:solidFill>
              <a:prstDash val="solid"/>
              <a:round/>
              <a:headEnd type="none" w="med" len="med"/>
              <a:tailEnd type="none" w="med" len="med"/>
            </a:ln>
            <a:effectLst/>
          </p:spPr>
        </p:cxnSp>
        <p:cxnSp>
          <p:nvCxnSpPr>
            <p:cNvPr id="47" name="Straight Connector 46"/>
            <p:cNvCxnSpPr/>
            <p:nvPr/>
          </p:nvCxnSpPr>
          <p:spPr bwMode="auto">
            <a:xfrm>
              <a:off x="6912260" y="4909979"/>
              <a:ext cx="72008" cy="134134"/>
            </a:xfrm>
            <a:prstGeom prst="line">
              <a:avLst/>
            </a:prstGeom>
            <a:solidFill>
              <a:schemeClr val="accent1"/>
            </a:solidFill>
            <a:ln w="28575" cap="flat" cmpd="sng" algn="ctr">
              <a:solidFill>
                <a:srgbClr val="92D050"/>
              </a:solidFill>
              <a:prstDash val="solid"/>
              <a:round/>
              <a:headEnd type="none" w="med" len="med"/>
              <a:tailEnd type="none" w="med" len="med"/>
            </a:ln>
            <a:effectLst/>
          </p:spPr>
        </p:cxnSp>
        <p:sp>
          <p:nvSpPr>
            <p:cNvPr id="48" name="Oval 47"/>
            <p:cNvSpPr/>
            <p:nvPr/>
          </p:nvSpPr>
          <p:spPr bwMode="auto">
            <a:xfrm>
              <a:off x="6876256" y="5157192"/>
              <a:ext cx="216024" cy="20276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latin typeface="Arial" panose="020B0604020202020204" pitchFamily="34" charset="0"/>
                  <a:ea typeface="MS PGothic" pitchFamily="34" charset="-128"/>
                  <a:cs typeface="Arial" panose="020B0604020202020204" pitchFamily="34" charset="0"/>
                </a:rPr>
                <a:t>S</a:t>
              </a:r>
              <a:endParaRPr kumimoji="0" lang="th-TH" sz="2800" b="0" i="0" u="none" strike="noStrike" cap="none" normalizeH="0" baseline="0" dirty="0" smtClean="0">
                <a:ln>
                  <a:noFill/>
                </a:ln>
                <a:solidFill>
                  <a:schemeClr val="tx1"/>
                </a:solidFill>
                <a:effectLst/>
                <a:latin typeface="Arial" panose="020B0604020202020204" pitchFamily="34" charset="0"/>
                <a:ea typeface="MS PGothic" pitchFamily="34" charset="-128"/>
              </a:endParaRPr>
            </a:p>
          </p:txBody>
        </p:sp>
        <p:sp>
          <p:nvSpPr>
            <p:cNvPr id="49" name="Freeform 48"/>
            <p:cNvSpPr/>
            <p:nvPr/>
          </p:nvSpPr>
          <p:spPr bwMode="auto">
            <a:xfrm>
              <a:off x="6897636" y="4936057"/>
              <a:ext cx="151465" cy="82699"/>
            </a:xfrm>
            <a:custGeom>
              <a:avLst/>
              <a:gdLst>
                <a:gd name="connsiteX0" fmla="*/ 0 w 151465"/>
                <a:gd name="connsiteY0" fmla="*/ 30161 h 82699"/>
                <a:gd name="connsiteX1" fmla="*/ 95367 w 151465"/>
                <a:gd name="connsiteY1" fmla="*/ 2112 h 82699"/>
                <a:gd name="connsiteX2" fmla="*/ 33659 w 151465"/>
                <a:gd name="connsiteY2" fmla="*/ 80649 h 82699"/>
                <a:gd name="connsiteX3" fmla="*/ 151465 w 151465"/>
                <a:gd name="connsiteY3" fmla="*/ 69430 h 82699"/>
              </a:gdLst>
              <a:ahLst/>
              <a:cxnLst>
                <a:cxn ang="0">
                  <a:pos x="connsiteX0" y="connsiteY0"/>
                </a:cxn>
                <a:cxn ang="0">
                  <a:pos x="connsiteX1" y="connsiteY1"/>
                </a:cxn>
                <a:cxn ang="0">
                  <a:pos x="connsiteX2" y="connsiteY2"/>
                </a:cxn>
                <a:cxn ang="0">
                  <a:pos x="connsiteX3" y="connsiteY3"/>
                </a:cxn>
              </a:cxnLst>
              <a:rect l="l" t="t" r="r" b="b"/>
              <a:pathLst>
                <a:path w="151465" h="82699">
                  <a:moveTo>
                    <a:pt x="0" y="30161"/>
                  </a:moveTo>
                  <a:cubicBezTo>
                    <a:pt x="44878" y="11929"/>
                    <a:pt x="89757" y="-6303"/>
                    <a:pt x="95367" y="2112"/>
                  </a:cubicBezTo>
                  <a:cubicBezTo>
                    <a:pt x="100977" y="10527"/>
                    <a:pt x="24309" y="69429"/>
                    <a:pt x="33659" y="80649"/>
                  </a:cubicBezTo>
                  <a:cubicBezTo>
                    <a:pt x="43009" y="91869"/>
                    <a:pt x="122481" y="52601"/>
                    <a:pt x="151465" y="69430"/>
                  </a:cubicBezTo>
                </a:path>
              </a:pathLst>
            </a:custGeom>
            <a:no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grpSp>
      <p:sp>
        <p:nvSpPr>
          <p:cNvPr id="50" name="TextBox 49"/>
          <p:cNvSpPr txBox="1"/>
          <p:nvPr/>
        </p:nvSpPr>
        <p:spPr>
          <a:xfrm>
            <a:off x="7698743" y="4092416"/>
            <a:ext cx="740908" cy="230832"/>
          </a:xfrm>
          <a:prstGeom prst="rect">
            <a:avLst/>
          </a:prstGeom>
          <a:noFill/>
        </p:spPr>
        <p:txBody>
          <a:bodyPr wrap="none" rtlCol="0">
            <a:spAutoFit/>
          </a:bodyPr>
          <a:lstStyle/>
          <a:p>
            <a:r>
              <a:rPr lang="en-US" sz="900" dirty="0" smtClean="0"/>
              <a:t>2x1,000kW</a:t>
            </a:r>
            <a:endParaRPr lang="th-TH" sz="900" dirty="0"/>
          </a:p>
        </p:txBody>
      </p:sp>
      <p:sp>
        <p:nvSpPr>
          <p:cNvPr id="51" name="TextBox 50"/>
          <p:cNvSpPr txBox="1"/>
          <p:nvPr/>
        </p:nvSpPr>
        <p:spPr>
          <a:xfrm>
            <a:off x="8089978" y="2511909"/>
            <a:ext cx="625492" cy="230832"/>
          </a:xfrm>
          <a:prstGeom prst="rect">
            <a:avLst/>
          </a:prstGeom>
          <a:noFill/>
        </p:spPr>
        <p:txBody>
          <a:bodyPr wrap="none" rtlCol="0">
            <a:spAutoFit/>
          </a:bodyPr>
          <a:lstStyle/>
          <a:p>
            <a:r>
              <a:rPr lang="en-US" sz="900" dirty="0" smtClean="0"/>
              <a:t>1,000kW</a:t>
            </a:r>
            <a:endParaRPr lang="th-TH" sz="900" dirty="0"/>
          </a:p>
        </p:txBody>
      </p:sp>
      <p:sp>
        <p:nvSpPr>
          <p:cNvPr id="52" name="TextBox 51"/>
          <p:cNvSpPr txBox="1"/>
          <p:nvPr/>
        </p:nvSpPr>
        <p:spPr>
          <a:xfrm>
            <a:off x="8513036" y="3861584"/>
            <a:ext cx="625492" cy="230832"/>
          </a:xfrm>
          <a:prstGeom prst="rect">
            <a:avLst/>
          </a:prstGeom>
          <a:noFill/>
        </p:spPr>
        <p:txBody>
          <a:bodyPr wrap="none" rtlCol="0">
            <a:spAutoFit/>
          </a:bodyPr>
          <a:lstStyle/>
          <a:p>
            <a:r>
              <a:rPr lang="en-US" sz="900" dirty="0" smtClean="0"/>
              <a:t>1,000kW</a:t>
            </a:r>
            <a:endParaRPr lang="th-TH" sz="900" dirty="0"/>
          </a:p>
        </p:txBody>
      </p:sp>
      <p:sp>
        <p:nvSpPr>
          <p:cNvPr id="53" name="TextBox 52"/>
          <p:cNvSpPr txBox="1"/>
          <p:nvPr/>
        </p:nvSpPr>
        <p:spPr>
          <a:xfrm>
            <a:off x="7717450" y="3645024"/>
            <a:ext cx="598966" cy="276999"/>
          </a:xfrm>
          <a:prstGeom prst="rect">
            <a:avLst/>
          </a:prstGeom>
          <a:noFill/>
        </p:spPr>
        <p:txBody>
          <a:bodyPr wrap="square" rtlCol="0">
            <a:spAutoFit/>
          </a:bodyPr>
          <a:lstStyle/>
          <a:p>
            <a:r>
              <a:rPr lang="en-US" sz="1200" dirty="0" smtClean="0">
                <a:solidFill>
                  <a:srgbClr val="FF0000"/>
                </a:solidFill>
              </a:rPr>
              <a:t>SW11</a:t>
            </a:r>
            <a:endParaRPr lang="th-TH" sz="1200" dirty="0">
              <a:solidFill>
                <a:srgbClr val="FF0000"/>
              </a:solidFill>
            </a:endParaRPr>
          </a:p>
        </p:txBody>
      </p:sp>
      <p:sp>
        <p:nvSpPr>
          <p:cNvPr id="23" name="Oval 22"/>
          <p:cNvSpPr/>
          <p:nvPr/>
        </p:nvSpPr>
        <p:spPr bwMode="auto">
          <a:xfrm>
            <a:off x="8525265" y="3535334"/>
            <a:ext cx="108012" cy="101384"/>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cxnSp>
        <p:nvCxnSpPr>
          <p:cNvPr id="55" name="Straight Connector 54"/>
          <p:cNvCxnSpPr>
            <a:endCxn id="23" idx="2"/>
          </p:cNvCxnSpPr>
          <p:nvPr/>
        </p:nvCxnSpPr>
        <p:spPr bwMode="auto">
          <a:xfrm flipV="1">
            <a:off x="8468847" y="3586026"/>
            <a:ext cx="56418" cy="1384"/>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57" name="Elbow Connector 56"/>
          <p:cNvCxnSpPr>
            <a:stCxn id="23" idx="6"/>
          </p:cNvCxnSpPr>
          <p:nvPr/>
        </p:nvCxnSpPr>
        <p:spPr bwMode="auto">
          <a:xfrm flipV="1">
            <a:off x="8633277" y="3501008"/>
            <a:ext cx="82193" cy="85018"/>
          </a:xfrm>
          <a:prstGeom prst="bentConnector2">
            <a:avLst/>
          </a:prstGeom>
          <a:solidFill>
            <a:schemeClr val="accent1"/>
          </a:solidFill>
          <a:ln w="28575" cap="flat" cmpd="sng" algn="ctr">
            <a:solidFill>
              <a:srgbClr val="FF0000"/>
            </a:solidFill>
            <a:prstDash val="solid"/>
            <a:round/>
            <a:headEnd type="none" w="med" len="med"/>
            <a:tailEnd type="none" w="med" len="med"/>
          </a:ln>
          <a:effectLst/>
        </p:spPr>
      </p:cxnSp>
      <p:sp>
        <p:nvSpPr>
          <p:cNvPr id="61" name="Freeform 60"/>
          <p:cNvSpPr/>
          <p:nvPr/>
        </p:nvSpPr>
        <p:spPr bwMode="auto">
          <a:xfrm>
            <a:off x="8444908" y="3438342"/>
            <a:ext cx="123535" cy="95367"/>
          </a:xfrm>
          <a:custGeom>
            <a:avLst/>
            <a:gdLst>
              <a:gd name="connsiteX0" fmla="*/ 0 w 123535"/>
              <a:gd name="connsiteY0" fmla="*/ 0 h 95367"/>
              <a:gd name="connsiteX1" fmla="*/ 123416 w 123535"/>
              <a:gd name="connsiteY1" fmla="*/ 33659 h 95367"/>
              <a:gd name="connsiteX2" fmla="*/ 22439 w 123535"/>
              <a:gd name="connsiteY2" fmla="*/ 95367 h 95367"/>
            </a:gdLst>
            <a:ahLst/>
            <a:cxnLst>
              <a:cxn ang="0">
                <a:pos x="connsiteX0" y="connsiteY0"/>
              </a:cxn>
              <a:cxn ang="0">
                <a:pos x="connsiteX1" y="connsiteY1"/>
              </a:cxn>
              <a:cxn ang="0">
                <a:pos x="connsiteX2" y="connsiteY2"/>
              </a:cxn>
            </a:cxnLst>
            <a:rect l="l" t="t" r="r" b="b"/>
            <a:pathLst>
              <a:path w="123535" h="95367">
                <a:moveTo>
                  <a:pt x="0" y="0"/>
                </a:moveTo>
                <a:cubicBezTo>
                  <a:pt x="59838" y="8882"/>
                  <a:pt x="119676" y="17764"/>
                  <a:pt x="123416" y="33659"/>
                </a:cubicBezTo>
                <a:cubicBezTo>
                  <a:pt x="127156" y="49554"/>
                  <a:pt x="42073" y="74798"/>
                  <a:pt x="22439" y="95367"/>
                </a:cubicBezTo>
              </a:path>
            </a:pathLst>
          </a:cu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62" name="TextBox 61"/>
          <p:cNvSpPr txBox="1"/>
          <p:nvPr/>
        </p:nvSpPr>
        <p:spPr>
          <a:xfrm>
            <a:off x="8484114" y="3605271"/>
            <a:ext cx="598966" cy="276999"/>
          </a:xfrm>
          <a:prstGeom prst="rect">
            <a:avLst/>
          </a:prstGeom>
          <a:noFill/>
        </p:spPr>
        <p:txBody>
          <a:bodyPr wrap="square" rtlCol="0">
            <a:spAutoFit/>
          </a:bodyPr>
          <a:lstStyle/>
          <a:p>
            <a:r>
              <a:rPr lang="en-US" sz="1200" dirty="0" smtClean="0">
                <a:solidFill>
                  <a:srgbClr val="FF0000"/>
                </a:solidFill>
              </a:rPr>
              <a:t>SW12</a:t>
            </a:r>
            <a:endParaRPr lang="th-TH" sz="1200" dirty="0">
              <a:solidFill>
                <a:srgbClr val="FF0000"/>
              </a:solidFill>
            </a:endParaRPr>
          </a:p>
        </p:txBody>
      </p:sp>
      <p:sp>
        <p:nvSpPr>
          <p:cNvPr id="63" name="TextBox 62"/>
          <p:cNvSpPr txBox="1"/>
          <p:nvPr/>
        </p:nvSpPr>
        <p:spPr>
          <a:xfrm>
            <a:off x="7668344" y="2854677"/>
            <a:ext cx="1401468" cy="646331"/>
          </a:xfrm>
          <a:prstGeom prst="rect">
            <a:avLst/>
          </a:prstGeom>
          <a:noFill/>
        </p:spPr>
        <p:txBody>
          <a:bodyPr wrap="square" rtlCol="0">
            <a:spAutoFit/>
          </a:bodyPr>
          <a:lstStyle/>
          <a:p>
            <a:r>
              <a:rPr lang="en-US" sz="1200" dirty="0" smtClean="0">
                <a:solidFill>
                  <a:srgbClr val="FF0000"/>
                </a:solidFill>
              </a:rPr>
              <a:t>Install new pole Group Solar farm to 1 SW</a:t>
            </a:r>
            <a:endParaRPr lang="th-TH" sz="1200" dirty="0">
              <a:solidFill>
                <a:srgbClr val="FF0000"/>
              </a:solidFill>
            </a:endParaRPr>
          </a:p>
        </p:txBody>
      </p:sp>
      <p:sp>
        <p:nvSpPr>
          <p:cNvPr id="54" name="Oval 53"/>
          <p:cNvSpPr/>
          <p:nvPr/>
        </p:nvSpPr>
        <p:spPr bwMode="auto">
          <a:xfrm>
            <a:off x="5652120" y="1772816"/>
            <a:ext cx="216024" cy="202768"/>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56" name="Oval 55"/>
          <p:cNvSpPr/>
          <p:nvPr/>
        </p:nvSpPr>
        <p:spPr bwMode="auto">
          <a:xfrm>
            <a:off x="1956352" y="3634637"/>
            <a:ext cx="216024" cy="202768"/>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58" name="TextBox 57"/>
          <p:cNvSpPr txBox="1"/>
          <p:nvPr/>
        </p:nvSpPr>
        <p:spPr>
          <a:xfrm>
            <a:off x="5045560" y="1281067"/>
            <a:ext cx="641522" cy="307777"/>
          </a:xfrm>
          <a:prstGeom prst="rect">
            <a:avLst/>
          </a:prstGeom>
          <a:noFill/>
        </p:spPr>
        <p:txBody>
          <a:bodyPr wrap="none" rtlCol="0">
            <a:spAutoFit/>
          </a:bodyPr>
          <a:lstStyle/>
          <a:p>
            <a:r>
              <a:rPr lang="en-US" sz="1400" dirty="0" smtClean="0">
                <a:solidFill>
                  <a:srgbClr val="FF0000"/>
                </a:solidFill>
              </a:rPr>
              <a:t>SW14</a:t>
            </a:r>
            <a:endParaRPr lang="th-TH" sz="1400" dirty="0">
              <a:solidFill>
                <a:srgbClr val="FF0000"/>
              </a:solidFill>
            </a:endParaRPr>
          </a:p>
        </p:txBody>
      </p:sp>
      <p:sp>
        <p:nvSpPr>
          <p:cNvPr id="59" name="TextBox 58"/>
          <p:cNvSpPr txBox="1"/>
          <p:nvPr/>
        </p:nvSpPr>
        <p:spPr>
          <a:xfrm>
            <a:off x="1024030" y="3597499"/>
            <a:ext cx="691215" cy="307777"/>
          </a:xfrm>
          <a:prstGeom prst="rect">
            <a:avLst/>
          </a:prstGeom>
          <a:noFill/>
        </p:spPr>
        <p:txBody>
          <a:bodyPr wrap="none" rtlCol="0">
            <a:spAutoFit/>
          </a:bodyPr>
          <a:lstStyle/>
          <a:p>
            <a:r>
              <a:rPr lang="en-US" sz="1400" dirty="0" smtClean="0">
                <a:solidFill>
                  <a:srgbClr val="FF0000"/>
                </a:solidFill>
              </a:rPr>
              <a:t>SW15 </a:t>
            </a:r>
            <a:endParaRPr lang="th-TH" sz="1400" dirty="0">
              <a:solidFill>
                <a:srgbClr val="FF0000"/>
              </a:solidFill>
            </a:endParaRPr>
          </a:p>
        </p:txBody>
      </p:sp>
      <p:sp>
        <p:nvSpPr>
          <p:cNvPr id="60"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smtClean="0">
                <a:solidFill>
                  <a:srgbClr val="FFFFFF"/>
                </a:solidFill>
                <a:latin typeface="TH SarabunPSK" pitchFamily="34" charset="-34"/>
                <a:cs typeface="TH SarabunPSK" pitchFamily="34" charset="-34"/>
              </a:rPr>
              <a:t>Remote Controlled Switch in Project</a:t>
            </a:r>
            <a:endParaRPr lang="th-TH" sz="4400" b="1" dirty="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3682572672"/>
      </p:ext>
    </p:extLst>
  </p:cSld>
  <p:clrMapOvr>
    <a:masterClrMapping/>
  </p:clrMapOvr>
  <p:transition>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ED7FB0A-3DD1-4E30-A53D-575933BB4BD8}" type="slidenum">
              <a:rPr lang="en-US" smtClean="0">
                <a:solidFill>
                  <a:srgbClr val="FFFFFF"/>
                </a:solidFill>
              </a:rPr>
              <a:pPr>
                <a:defRPr/>
              </a:pPr>
              <a:t>21</a:t>
            </a:fld>
            <a:endParaRPr lang="en-US" dirty="0">
              <a:solidFill>
                <a:srgbClr val="FFFFFF"/>
              </a:solidFill>
            </a:endParaRPr>
          </a:p>
        </p:txBody>
      </p:sp>
      <p:sp>
        <p:nvSpPr>
          <p:cNvPr id="13"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th-TH" sz="4400" b="1" dirty="0" smtClean="0">
                <a:solidFill>
                  <a:srgbClr val="FFFFFF"/>
                </a:solidFill>
                <a:latin typeface="TH SarabunPSK" pitchFamily="34" charset="-34"/>
                <a:cs typeface="TH SarabunPSK" pitchFamily="34" charset="-34"/>
              </a:rPr>
              <a:t>เงื่อนไขสัญญาและการเบิกจ่ายเงิน</a:t>
            </a:r>
            <a:endParaRPr lang="th-TH" sz="4400" b="1" dirty="0">
              <a:solidFill>
                <a:srgbClr val="FFFFFF"/>
              </a:solidFill>
              <a:latin typeface="TH SarabunPSK" pitchFamily="34" charset="-34"/>
              <a:cs typeface="TH SarabunPSK" pitchFamily="34" charset="-34"/>
            </a:endParaRPr>
          </a:p>
        </p:txBody>
      </p:sp>
      <p:grpSp>
        <p:nvGrpSpPr>
          <p:cNvPr id="41" name="Group 40"/>
          <p:cNvGrpSpPr/>
          <p:nvPr/>
        </p:nvGrpSpPr>
        <p:grpSpPr>
          <a:xfrm>
            <a:off x="428243" y="1628800"/>
            <a:ext cx="8358823" cy="3943070"/>
            <a:chOff x="428244" y="1999488"/>
            <a:chExt cx="7573010" cy="3572382"/>
          </a:xfrm>
        </p:grpSpPr>
        <p:sp>
          <p:nvSpPr>
            <p:cNvPr id="42" name="object 13"/>
            <p:cNvSpPr/>
            <p:nvPr/>
          </p:nvSpPr>
          <p:spPr>
            <a:xfrm>
              <a:off x="786383" y="1999488"/>
              <a:ext cx="2071370" cy="858519"/>
            </a:xfrm>
            <a:custGeom>
              <a:avLst/>
              <a:gdLst/>
              <a:ahLst/>
              <a:cxnLst/>
              <a:rect l="l" t="t" r="r" b="b"/>
              <a:pathLst>
                <a:path w="2071370" h="858519">
                  <a:moveTo>
                    <a:pt x="1928114" y="0"/>
                  </a:moveTo>
                  <a:lnTo>
                    <a:pt x="129413" y="637"/>
                  </a:lnTo>
                  <a:lnTo>
                    <a:pt x="88073" y="10926"/>
                  </a:lnTo>
                  <a:lnTo>
                    <a:pt x="52493" y="32275"/>
                  </a:lnTo>
                  <a:lnTo>
                    <a:pt x="24642" y="62714"/>
                  </a:lnTo>
                  <a:lnTo>
                    <a:pt x="6488" y="100279"/>
                  </a:lnTo>
                  <a:lnTo>
                    <a:pt x="0" y="143001"/>
                  </a:lnTo>
                  <a:lnTo>
                    <a:pt x="637" y="728600"/>
                  </a:lnTo>
                  <a:lnTo>
                    <a:pt x="10928" y="769944"/>
                  </a:lnTo>
                  <a:lnTo>
                    <a:pt x="32279" y="805523"/>
                  </a:lnTo>
                  <a:lnTo>
                    <a:pt x="62720" y="833372"/>
                  </a:lnTo>
                  <a:lnTo>
                    <a:pt x="100284" y="851524"/>
                  </a:lnTo>
                  <a:lnTo>
                    <a:pt x="143002" y="858012"/>
                  </a:lnTo>
                  <a:lnTo>
                    <a:pt x="1941704" y="857374"/>
                  </a:lnTo>
                  <a:lnTo>
                    <a:pt x="1983048" y="847085"/>
                  </a:lnTo>
                  <a:lnTo>
                    <a:pt x="2018627" y="825736"/>
                  </a:lnTo>
                  <a:lnTo>
                    <a:pt x="2046476" y="795297"/>
                  </a:lnTo>
                  <a:lnTo>
                    <a:pt x="2064628" y="757732"/>
                  </a:lnTo>
                  <a:lnTo>
                    <a:pt x="2071115" y="715010"/>
                  </a:lnTo>
                  <a:lnTo>
                    <a:pt x="2070478" y="129411"/>
                  </a:lnTo>
                  <a:lnTo>
                    <a:pt x="2060189" y="88067"/>
                  </a:lnTo>
                  <a:lnTo>
                    <a:pt x="2038840" y="52488"/>
                  </a:lnTo>
                  <a:lnTo>
                    <a:pt x="2008401" y="24639"/>
                  </a:lnTo>
                  <a:lnTo>
                    <a:pt x="1970836" y="6487"/>
                  </a:lnTo>
                  <a:lnTo>
                    <a:pt x="1928114" y="0"/>
                  </a:lnTo>
                  <a:close/>
                </a:path>
              </a:pathLst>
            </a:custGeom>
            <a:solidFill>
              <a:srgbClr val="C5D9F0"/>
            </a:solidFill>
          </p:spPr>
          <p:txBody>
            <a:bodyPr wrap="square" lIns="0" tIns="0" rIns="0" bIns="0" rtlCol="0"/>
            <a:lstStyle/>
            <a:p>
              <a:endParaRPr/>
            </a:p>
          </p:txBody>
        </p:sp>
        <p:sp>
          <p:nvSpPr>
            <p:cNvPr id="43" name="object 14"/>
            <p:cNvSpPr/>
            <p:nvPr/>
          </p:nvSpPr>
          <p:spPr>
            <a:xfrm>
              <a:off x="786383" y="1999488"/>
              <a:ext cx="2071370" cy="858519"/>
            </a:xfrm>
            <a:custGeom>
              <a:avLst/>
              <a:gdLst/>
              <a:ahLst/>
              <a:cxnLst/>
              <a:rect l="l" t="t" r="r" b="b"/>
              <a:pathLst>
                <a:path w="2071370" h="858519">
                  <a:moveTo>
                    <a:pt x="0" y="143001"/>
                  </a:moveTo>
                  <a:lnTo>
                    <a:pt x="6488" y="100279"/>
                  </a:lnTo>
                  <a:lnTo>
                    <a:pt x="24642" y="62714"/>
                  </a:lnTo>
                  <a:lnTo>
                    <a:pt x="52493" y="32275"/>
                  </a:lnTo>
                  <a:lnTo>
                    <a:pt x="88073" y="10926"/>
                  </a:lnTo>
                  <a:lnTo>
                    <a:pt x="129413" y="637"/>
                  </a:lnTo>
                  <a:lnTo>
                    <a:pt x="1928114" y="0"/>
                  </a:lnTo>
                  <a:lnTo>
                    <a:pt x="1942806" y="745"/>
                  </a:lnTo>
                  <a:lnTo>
                    <a:pt x="1984028" y="11339"/>
                  </a:lnTo>
                  <a:lnTo>
                    <a:pt x="2019436" y="32941"/>
                  </a:lnTo>
                  <a:lnTo>
                    <a:pt x="2047064" y="63586"/>
                  </a:lnTo>
                  <a:lnTo>
                    <a:pt x="2064944" y="101305"/>
                  </a:lnTo>
                  <a:lnTo>
                    <a:pt x="2071115" y="715010"/>
                  </a:lnTo>
                  <a:lnTo>
                    <a:pt x="2070370" y="729702"/>
                  </a:lnTo>
                  <a:lnTo>
                    <a:pt x="2059776" y="770924"/>
                  </a:lnTo>
                  <a:lnTo>
                    <a:pt x="2038174" y="806332"/>
                  </a:lnTo>
                  <a:lnTo>
                    <a:pt x="2007529" y="833960"/>
                  </a:lnTo>
                  <a:lnTo>
                    <a:pt x="1969810" y="851840"/>
                  </a:lnTo>
                  <a:lnTo>
                    <a:pt x="143002" y="858012"/>
                  </a:lnTo>
                  <a:lnTo>
                    <a:pt x="128311" y="857266"/>
                  </a:lnTo>
                  <a:lnTo>
                    <a:pt x="87093" y="846672"/>
                  </a:lnTo>
                  <a:lnTo>
                    <a:pt x="51684" y="825070"/>
                  </a:lnTo>
                  <a:lnTo>
                    <a:pt x="24055" y="794425"/>
                  </a:lnTo>
                  <a:lnTo>
                    <a:pt x="6172" y="756706"/>
                  </a:lnTo>
                  <a:lnTo>
                    <a:pt x="0" y="143001"/>
                  </a:lnTo>
                  <a:close/>
                </a:path>
              </a:pathLst>
            </a:custGeom>
            <a:ln w="12192">
              <a:solidFill>
                <a:srgbClr val="501F74"/>
              </a:solidFill>
            </a:ln>
          </p:spPr>
          <p:txBody>
            <a:bodyPr wrap="square" lIns="0" tIns="0" rIns="0" bIns="0" rtlCol="0"/>
            <a:lstStyle/>
            <a:p>
              <a:endParaRPr/>
            </a:p>
          </p:txBody>
        </p:sp>
        <p:sp>
          <p:nvSpPr>
            <p:cNvPr id="44" name="object 15"/>
            <p:cNvSpPr txBox="1"/>
            <p:nvPr/>
          </p:nvSpPr>
          <p:spPr>
            <a:xfrm>
              <a:off x="1121460" y="2044395"/>
              <a:ext cx="1399540" cy="807720"/>
            </a:xfrm>
            <a:prstGeom prst="rect">
              <a:avLst/>
            </a:prstGeom>
          </p:spPr>
          <p:txBody>
            <a:bodyPr vert="horz" wrap="square" lIns="0" tIns="0" rIns="0" bIns="0" rtlCol="0">
              <a:spAutoFit/>
            </a:bodyPr>
            <a:lstStyle/>
            <a:p>
              <a:pPr algn="ctr">
                <a:lnSpc>
                  <a:spcPct val="100000"/>
                </a:lnSpc>
              </a:pPr>
              <a:r>
                <a:rPr sz="2800" spc="-10" dirty="0">
                  <a:solidFill>
                    <a:srgbClr val="FF0000"/>
                  </a:solidFill>
                  <a:latin typeface="TH SarabunPSK"/>
                  <a:cs typeface="TH SarabunPSK"/>
                </a:rPr>
                <a:t>ค่า</a:t>
              </a:r>
              <a:r>
                <a:rPr sz="2800" spc="-5" dirty="0">
                  <a:solidFill>
                    <a:srgbClr val="FF0000"/>
                  </a:solidFill>
                  <a:latin typeface="TH SarabunPSK"/>
                  <a:cs typeface="TH SarabunPSK"/>
                </a:rPr>
                <a:t>จ้าง</a:t>
              </a:r>
              <a:r>
                <a:rPr sz="2800" spc="-10" dirty="0">
                  <a:solidFill>
                    <a:srgbClr val="FF0000"/>
                  </a:solidFill>
                  <a:latin typeface="TH SarabunPSK"/>
                  <a:cs typeface="TH SarabunPSK"/>
                </a:rPr>
                <a:t>ล่วงหน้า</a:t>
              </a:r>
              <a:endParaRPr sz="2800">
                <a:latin typeface="TH SarabunPSK"/>
                <a:cs typeface="TH SarabunPSK"/>
              </a:endParaRPr>
            </a:p>
            <a:p>
              <a:pPr marL="1905" algn="ctr">
                <a:lnSpc>
                  <a:spcPct val="100000"/>
                </a:lnSpc>
              </a:pPr>
              <a:r>
                <a:rPr sz="2800" spc="-20" dirty="0">
                  <a:solidFill>
                    <a:srgbClr val="FF0000"/>
                  </a:solidFill>
                  <a:latin typeface="TH SarabunPSK"/>
                  <a:cs typeface="TH SarabunPSK"/>
                </a:rPr>
                <a:t>10%</a:t>
              </a:r>
              <a:endParaRPr sz="2800">
                <a:latin typeface="TH SarabunPSK"/>
                <a:cs typeface="TH SarabunPSK"/>
              </a:endParaRPr>
            </a:p>
          </p:txBody>
        </p:sp>
        <p:sp>
          <p:nvSpPr>
            <p:cNvPr id="45" name="object 16"/>
            <p:cNvSpPr/>
            <p:nvPr/>
          </p:nvSpPr>
          <p:spPr>
            <a:xfrm>
              <a:off x="3142488" y="1999488"/>
              <a:ext cx="2144395" cy="858519"/>
            </a:xfrm>
            <a:custGeom>
              <a:avLst/>
              <a:gdLst/>
              <a:ahLst/>
              <a:cxnLst/>
              <a:rect l="l" t="t" r="r" b="b"/>
              <a:pathLst>
                <a:path w="2144395" h="858519">
                  <a:moveTo>
                    <a:pt x="2001265" y="0"/>
                  </a:moveTo>
                  <a:lnTo>
                    <a:pt x="129411" y="637"/>
                  </a:lnTo>
                  <a:lnTo>
                    <a:pt x="88067" y="10926"/>
                  </a:lnTo>
                  <a:lnTo>
                    <a:pt x="52488" y="32275"/>
                  </a:lnTo>
                  <a:lnTo>
                    <a:pt x="24639" y="62714"/>
                  </a:lnTo>
                  <a:lnTo>
                    <a:pt x="6487" y="100279"/>
                  </a:lnTo>
                  <a:lnTo>
                    <a:pt x="0" y="143001"/>
                  </a:lnTo>
                  <a:lnTo>
                    <a:pt x="637" y="728600"/>
                  </a:lnTo>
                  <a:lnTo>
                    <a:pt x="10926" y="769944"/>
                  </a:lnTo>
                  <a:lnTo>
                    <a:pt x="32275" y="805523"/>
                  </a:lnTo>
                  <a:lnTo>
                    <a:pt x="62714" y="833372"/>
                  </a:lnTo>
                  <a:lnTo>
                    <a:pt x="100279" y="851524"/>
                  </a:lnTo>
                  <a:lnTo>
                    <a:pt x="143001" y="858012"/>
                  </a:lnTo>
                  <a:lnTo>
                    <a:pt x="2014856" y="857374"/>
                  </a:lnTo>
                  <a:lnTo>
                    <a:pt x="2056200" y="847085"/>
                  </a:lnTo>
                  <a:lnTo>
                    <a:pt x="2091779" y="825736"/>
                  </a:lnTo>
                  <a:lnTo>
                    <a:pt x="2119628" y="795297"/>
                  </a:lnTo>
                  <a:lnTo>
                    <a:pt x="2137780" y="757732"/>
                  </a:lnTo>
                  <a:lnTo>
                    <a:pt x="2144267" y="715010"/>
                  </a:lnTo>
                  <a:lnTo>
                    <a:pt x="2143630" y="129411"/>
                  </a:lnTo>
                  <a:lnTo>
                    <a:pt x="2133341" y="88067"/>
                  </a:lnTo>
                  <a:lnTo>
                    <a:pt x="2111992" y="52488"/>
                  </a:lnTo>
                  <a:lnTo>
                    <a:pt x="2081553" y="24639"/>
                  </a:lnTo>
                  <a:lnTo>
                    <a:pt x="2043988" y="6487"/>
                  </a:lnTo>
                  <a:lnTo>
                    <a:pt x="2001265" y="0"/>
                  </a:lnTo>
                  <a:close/>
                </a:path>
              </a:pathLst>
            </a:custGeom>
            <a:solidFill>
              <a:srgbClr val="C5D9F0"/>
            </a:solidFill>
          </p:spPr>
          <p:txBody>
            <a:bodyPr wrap="square" lIns="0" tIns="0" rIns="0" bIns="0" rtlCol="0"/>
            <a:lstStyle/>
            <a:p>
              <a:endParaRPr/>
            </a:p>
          </p:txBody>
        </p:sp>
        <p:sp>
          <p:nvSpPr>
            <p:cNvPr id="46" name="object 17"/>
            <p:cNvSpPr/>
            <p:nvPr/>
          </p:nvSpPr>
          <p:spPr>
            <a:xfrm>
              <a:off x="3142488" y="1999488"/>
              <a:ext cx="2144395" cy="858519"/>
            </a:xfrm>
            <a:custGeom>
              <a:avLst/>
              <a:gdLst/>
              <a:ahLst/>
              <a:cxnLst/>
              <a:rect l="l" t="t" r="r" b="b"/>
              <a:pathLst>
                <a:path w="2144395" h="858519">
                  <a:moveTo>
                    <a:pt x="0" y="143001"/>
                  </a:moveTo>
                  <a:lnTo>
                    <a:pt x="6487" y="100279"/>
                  </a:lnTo>
                  <a:lnTo>
                    <a:pt x="24639" y="62714"/>
                  </a:lnTo>
                  <a:lnTo>
                    <a:pt x="52488" y="32275"/>
                  </a:lnTo>
                  <a:lnTo>
                    <a:pt x="88067" y="10926"/>
                  </a:lnTo>
                  <a:lnTo>
                    <a:pt x="129411" y="637"/>
                  </a:lnTo>
                  <a:lnTo>
                    <a:pt x="2001265" y="0"/>
                  </a:lnTo>
                  <a:lnTo>
                    <a:pt x="2015958" y="745"/>
                  </a:lnTo>
                  <a:lnTo>
                    <a:pt x="2057180" y="11339"/>
                  </a:lnTo>
                  <a:lnTo>
                    <a:pt x="2092588" y="32941"/>
                  </a:lnTo>
                  <a:lnTo>
                    <a:pt x="2120216" y="63586"/>
                  </a:lnTo>
                  <a:lnTo>
                    <a:pt x="2138096" y="101305"/>
                  </a:lnTo>
                  <a:lnTo>
                    <a:pt x="2144267" y="715010"/>
                  </a:lnTo>
                  <a:lnTo>
                    <a:pt x="2143522" y="729702"/>
                  </a:lnTo>
                  <a:lnTo>
                    <a:pt x="2132928" y="770924"/>
                  </a:lnTo>
                  <a:lnTo>
                    <a:pt x="2111326" y="806332"/>
                  </a:lnTo>
                  <a:lnTo>
                    <a:pt x="2080681" y="833960"/>
                  </a:lnTo>
                  <a:lnTo>
                    <a:pt x="2042962" y="851840"/>
                  </a:lnTo>
                  <a:lnTo>
                    <a:pt x="143001" y="858012"/>
                  </a:lnTo>
                  <a:lnTo>
                    <a:pt x="128309" y="857266"/>
                  </a:lnTo>
                  <a:lnTo>
                    <a:pt x="87087" y="846672"/>
                  </a:lnTo>
                  <a:lnTo>
                    <a:pt x="51679" y="825070"/>
                  </a:lnTo>
                  <a:lnTo>
                    <a:pt x="24051" y="794425"/>
                  </a:lnTo>
                  <a:lnTo>
                    <a:pt x="6171" y="756706"/>
                  </a:lnTo>
                  <a:lnTo>
                    <a:pt x="0" y="143001"/>
                  </a:lnTo>
                  <a:close/>
                </a:path>
              </a:pathLst>
            </a:custGeom>
            <a:ln w="12191">
              <a:solidFill>
                <a:srgbClr val="501F74"/>
              </a:solidFill>
            </a:ln>
          </p:spPr>
          <p:txBody>
            <a:bodyPr wrap="square" lIns="0" tIns="0" rIns="0" bIns="0" rtlCol="0"/>
            <a:lstStyle/>
            <a:p>
              <a:endParaRPr/>
            </a:p>
          </p:txBody>
        </p:sp>
        <p:sp>
          <p:nvSpPr>
            <p:cNvPr id="47" name="object 18"/>
            <p:cNvSpPr txBox="1"/>
            <p:nvPr/>
          </p:nvSpPr>
          <p:spPr>
            <a:xfrm>
              <a:off x="3343783" y="2044395"/>
              <a:ext cx="1741805" cy="861774"/>
            </a:xfrm>
            <a:prstGeom prst="rect">
              <a:avLst/>
            </a:prstGeom>
          </p:spPr>
          <p:txBody>
            <a:bodyPr vert="horz" wrap="square" lIns="0" tIns="0" rIns="0" bIns="0" rtlCol="0">
              <a:spAutoFit/>
            </a:bodyPr>
            <a:lstStyle/>
            <a:p>
              <a:pPr algn="ctr">
                <a:lnSpc>
                  <a:spcPct val="100000"/>
                </a:lnSpc>
              </a:pPr>
              <a:r>
                <a:rPr sz="2800" spc="-10" dirty="0" err="1">
                  <a:solidFill>
                    <a:srgbClr val="FF0000"/>
                  </a:solidFill>
                  <a:latin typeface="TH SarabunPSK"/>
                  <a:cs typeface="TH SarabunPSK"/>
                </a:rPr>
                <a:t>ระ</a:t>
              </a:r>
              <a:r>
                <a:rPr sz="2800" spc="-30" dirty="0" err="1">
                  <a:solidFill>
                    <a:srgbClr val="FF0000"/>
                  </a:solidFill>
                  <a:latin typeface="TH SarabunPSK"/>
                  <a:cs typeface="TH SarabunPSK"/>
                </a:rPr>
                <a:t>ห</a:t>
              </a:r>
              <a:r>
                <a:rPr sz="2800" spc="-10" dirty="0" err="1">
                  <a:solidFill>
                    <a:srgbClr val="FF0000"/>
                  </a:solidFill>
                  <a:latin typeface="TH SarabunPSK"/>
                  <a:cs typeface="TH SarabunPSK"/>
                </a:rPr>
                <a:t>ว่างด</a:t>
              </a:r>
              <a:r>
                <a:rPr lang="th-TH" spc="-10" dirty="0">
                  <a:solidFill>
                    <a:srgbClr val="FF0000"/>
                  </a:solidFill>
                  <a:latin typeface="TH SarabunPSK"/>
                  <a:cs typeface="TH SarabunPSK"/>
                </a:rPr>
                <a:t>ำ</a:t>
              </a:r>
              <a:r>
                <a:rPr sz="2800" spc="-10" dirty="0" err="1">
                  <a:solidFill>
                    <a:srgbClr val="FF0000"/>
                  </a:solidFill>
                  <a:latin typeface="TH SarabunPSK"/>
                  <a:cs typeface="TH SarabunPSK"/>
                </a:rPr>
                <a:t>เนินงาน</a:t>
              </a:r>
              <a:endParaRPr sz="2800" dirty="0">
                <a:latin typeface="TH SarabunPSK"/>
                <a:cs typeface="TH SarabunPSK"/>
              </a:endParaRPr>
            </a:p>
            <a:p>
              <a:pPr marL="635" algn="ctr">
                <a:lnSpc>
                  <a:spcPct val="100000"/>
                </a:lnSpc>
              </a:pPr>
              <a:r>
                <a:rPr sz="2800" spc="-20" dirty="0">
                  <a:solidFill>
                    <a:srgbClr val="FF0000"/>
                  </a:solidFill>
                  <a:latin typeface="TH SarabunPSK"/>
                  <a:cs typeface="TH SarabunPSK"/>
                </a:rPr>
                <a:t>80%</a:t>
              </a:r>
              <a:endParaRPr sz="2800" dirty="0">
                <a:latin typeface="TH SarabunPSK"/>
                <a:cs typeface="TH SarabunPSK"/>
              </a:endParaRPr>
            </a:p>
          </p:txBody>
        </p:sp>
        <p:sp>
          <p:nvSpPr>
            <p:cNvPr id="48" name="object 19"/>
            <p:cNvSpPr/>
            <p:nvPr/>
          </p:nvSpPr>
          <p:spPr>
            <a:xfrm>
              <a:off x="5643371" y="1999488"/>
              <a:ext cx="2072639" cy="858519"/>
            </a:xfrm>
            <a:custGeom>
              <a:avLst/>
              <a:gdLst/>
              <a:ahLst/>
              <a:cxnLst/>
              <a:rect l="l" t="t" r="r" b="b"/>
              <a:pathLst>
                <a:path w="2072640" h="858519">
                  <a:moveTo>
                    <a:pt x="1929637" y="0"/>
                  </a:moveTo>
                  <a:lnTo>
                    <a:pt x="129411" y="637"/>
                  </a:lnTo>
                  <a:lnTo>
                    <a:pt x="88067" y="10926"/>
                  </a:lnTo>
                  <a:lnTo>
                    <a:pt x="52488" y="32275"/>
                  </a:lnTo>
                  <a:lnTo>
                    <a:pt x="24639" y="62714"/>
                  </a:lnTo>
                  <a:lnTo>
                    <a:pt x="6487" y="100279"/>
                  </a:lnTo>
                  <a:lnTo>
                    <a:pt x="0" y="143001"/>
                  </a:lnTo>
                  <a:lnTo>
                    <a:pt x="637" y="728600"/>
                  </a:lnTo>
                  <a:lnTo>
                    <a:pt x="10926" y="769944"/>
                  </a:lnTo>
                  <a:lnTo>
                    <a:pt x="32275" y="805523"/>
                  </a:lnTo>
                  <a:lnTo>
                    <a:pt x="62714" y="833372"/>
                  </a:lnTo>
                  <a:lnTo>
                    <a:pt x="100279" y="851524"/>
                  </a:lnTo>
                  <a:lnTo>
                    <a:pt x="143001" y="858012"/>
                  </a:lnTo>
                  <a:lnTo>
                    <a:pt x="1943228" y="857374"/>
                  </a:lnTo>
                  <a:lnTo>
                    <a:pt x="1984572" y="847085"/>
                  </a:lnTo>
                  <a:lnTo>
                    <a:pt x="2020151" y="825736"/>
                  </a:lnTo>
                  <a:lnTo>
                    <a:pt x="2048000" y="795297"/>
                  </a:lnTo>
                  <a:lnTo>
                    <a:pt x="2066152" y="757732"/>
                  </a:lnTo>
                  <a:lnTo>
                    <a:pt x="2072639" y="715010"/>
                  </a:lnTo>
                  <a:lnTo>
                    <a:pt x="2072002" y="129411"/>
                  </a:lnTo>
                  <a:lnTo>
                    <a:pt x="2061713" y="88067"/>
                  </a:lnTo>
                  <a:lnTo>
                    <a:pt x="2040364" y="52488"/>
                  </a:lnTo>
                  <a:lnTo>
                    <a:pt x="2009925" y="24639"/>
                  </a:lnTo>
                  <a:lnTo>
                    <a:pt x="1972360" y="6487"/>
                  </a:lnTo>
                  <a:lnTo>
                    <a:pt x="1929637" y="0"/>
                  </a:lnTo>
                  <a:close/>
                </a:path>
              </a:pathLst>
            </a:custGeom>
            <a:solidFill>
              <a:srgbClr val="C5D9F0"/>
            </a:solidFill>
          </p:spPr>
          <p:txBody>
            <a:bodyPr wrap="square" lIns="0" tIns="0" rIns="0" bIns="0" rtlCol="0"/>
            <a:lstStyle/>
            <a:p>
              <a:endParaRPr/>
            </a:p>
          </p:txBody>
        </p:sp>
        <p:sp>
          <p:nvSpPr>
            <p:cNvPr id="49" name="object 20"/>
            <p:cNvSpPr/>
            <p:nvPr/>
          </p:nvSpPr>
          <p:spPr>
            <a:xfrm>
              <a:off x="5643371" y="1999488"/>
              <a:ext cx="2072639" cy="858519"/>
            </a:xfrm>
            <a:custGeom>
              <a:avLst/>
              <a:gdLst/>
              <a:ahLst/>
              <a:cxnLst/>
              <a:rect l="l" t="t" r="r" b="b"/>
              <a:pathLst>
                <a:path w="2072640" h="858519">
                  <a:moveTo>
                    <a:pt x="0" y="143001"/>
                  </a:moveTo>
                  <a:lnTo>
                    <a:pt x="6487" y="100279"/>
                  </a:lnTo>
                  <a:lnTo>
                    <a:pt x="24639" y="62714"/>
                  </a:lnTo>
                  <a:lnTo>
                    <a:pt x="52488" y="32275"/>
                  </a:lnTo>
                  <a:lnTo>
                    <a:pt x="88067" y="10926"/>
                  </a:lnTo>
                  <a:lnTo>
                    <a:pt x="129411" y="637"/>
                  </a:lnTo>
                  <a:lnTo>
                    <a:pt x="1929637" y="0"/>
                  </a:lnTo>
                  <a:lnTo>
                    <a:pt x="1944330" y="745"/>
                  </a:lnTo>
                  <a:lnTo>
                    <a:pt x="1985552" y="11339"/>
                  </a:lnTo>
                  <a:lnTo>
                    <a:pt x="2020960" y="32941"/>
                  </a:lnTo>
                  <a:lnTo>
                    <a:pt x="2048588" y="63586"/>
                  </a:lnTo>
                  <a:lnTo>
                    <a:pt x="2066468" y="101305"/>
                  </a:lnTo>
                  <a:lnTo>
                    <a:pt x="2072639" y="715010"/>
                  </a:lnTo>
                  <a:lnTo>
                    <a:pt x="2071894" y="729702"/>
                  </a:lnTo>
                  <a:lnTo>
                    <a:pt x="2061300" y="770924"/>
                  </a:lnTo>
                  <a:lnTo>
                    <a:pt x="2039698" y="806332"/>
                  </a:lnTo>
                  <a:lnTo>
                    <a:pt x="2009053" y="833960"/>
                  </a:lnTo>
                  <a:lnTo>
                    <a:pt x="1971334" y="851840"/>
                  </a:lnTo>
                  <a:lnTo>
                    <a:pt x="143001" y="858012"/>
                  </a:lnTo>
                  <a:lnTo>
                    <a:pt x="128309" y="857266"/>
                  </a:lnTo>
                  <a:lnTo>
                    <a:pt x="87087" y="846672"/>
                  </a:lnTo>
                  <a:lnTo>
                    <a:pt x="51679" y="825070"/>
                  </a:lnTo>
                  <a:lnTo>
                    <a:pt x="24051" y="794425"/>
                  </a:lnTo>
                  <a:lnTo>
                    <a:pt x="6171" y="756706"/>
                  </a:lnTo>
                  <a:lnTo>
                    <a:pt x="0" y="143001"/>
                  </a:lnTo>
                  <a:close/>
                </a:path>
              </a:pathLst>
            </a:custGeom>
            <a:ln w="12191">
              <a:solidFill>
                <a:srgbClr val="501F74"/>
              </a:solidFill>
            </a:ln>
          </p:spPr>
          <p:txBody>
            <a:bodyPr wrap="square" lIns="0" tIns="0" rIns="0" bIns="0" rtlCol="0"/>
            <a:lstStyle/>
            <a:p>
              <a:endParaRPr/>
            </a:p>
          </p:txBody>
        </p:sp>
        <p:sp>
          <p:nvSpPr>
            <p:cNvPr id="50" name="object 21"/>
            <p:cNvSpPr txBox="1"/>
            <p:nvPr/>
          </p:nvSpPr>
          <p:spPr>
            <a:xfrm>
              <a:off x="5849239" y="2044395"/>
              <a:ext cx="1662430" cy="807720"/>
            </a:xfrm>
            <a:prstGeom prst="rect">
              <a:avLst/>
            </a:prstGeom>
          </p:spPr>
          <p:txBody>
            <a:bodyPr vert="horz" wrap="square" lIns="0" tIns="0" rIns="0" bIns="0" rtlCol="0">
              <a:spAutoFit/>
            </a:bodyPr>
            <a:lstStyle/>
            <a:p>
              <a:pPr algn="ctr">
                <a:lnSpc>
                  <a:spcPct val="100000"/>
                </a:lnSpc>
              </a:pPr>
              <a:r>
                <a:rPr sz="2800" spc="-10" dirty="0">
                  <a:solidFill>
                    <a:srgbClr val="FF0000"/>
                  </a:solidFill>
                  <a:latin typeface="TH SarabunPSK"/>
                  <a:cs typeface="TH SarabunPSK"/>
                </a:rPr>
                <a:t>ค่า</a:t>
              </a:r>
              <a:r>
                <a:rPr sz="2800" spc="-5" dirty="0">
                  <a:solidFill>
                    <a:srgbClr val="FF0000"/>
                  </a:solidFill>
                  <a:latin typeface="TH SarabunPSK"/>
                  <a:cs typeface="TH SarabunPSK"/>
                </a:rPr>
                <a:t>จ้าง</a:t>
              </a:r>
              <a:r>
                <a:rPr sz="2800" spc="-10" dirty="0">
                  <a:solidFill>
                    <a:srgbClr val="FF0000"/>
                  </a:solidFill>
                  <a:latin typeface="TH SarabunPSK"/>
                  <a:cs typeface="TH SarabunPSK"/>
                </a:rPr>
                <a:t>งวดสุดท้าย</a:t>
              </a:r>
              <a:endParaRPr sz="2800">
                <a:latin typeface="TH SarabunPSK"/>
                <a:cs typeface="TH SarabunPSK"/>
              </a:endParaRPr>
            </a:p>
            <a:p>
              <a:pPr marL="635" algn="ctr">
                <a:lnSpc>
                  <a:spcPct val="100000"/>
                </a:lnSpc>
              </a:pPr>
              <a:r>
                <a:rPr sz="2800" spc="-20" dirty="0">
                  <a:solidFill>
                    <a:srgbClr val="FF0000"/>
                  </a:solidFill>
                  <a:latin typeface="TH SarabunPSK"/>
                  <a:cs typeface="TH SarabunPSK"/>
                </a:rPr>
                <a:t>10%</a:t>
              </a:r>
              <a:endParaRPr sz="2800">
                <a:latin typeface="TH SarabunPSK"/>
                <a:cs typeface="TH SarabunPSK"/>
              </a:endParaRPr>
            </a:p>
          </p:txBody>
        </p:sp>
        <p:sp>
          <p:nvSpPr>
            <p:cNvPr id="51" name="object 22"/>
            <p:cNvSpPr/>
            <p:nvPr/>
          </p:nvSpPr>
          <p:spPr>
            <a:xfrm>
              <a:off x="2214372" y="3500628"/>
              <a:ext cx="4215765" cy="571500"/>
            </a:xfrm>
            <a:custGeom>
              <a:avLst/>
              <a:gdLst/>
              <a:ahLst/>
              <a:cxnLst/>
              <a:rect l="l" t="t" r="r" b="b"/>
              <a:pathLst>
                <a:path w="4215765" h="571500">
                  <a:moveTo>
                    <a:pt x="4120133" y="0"/>
                  </a:moveTo>
                  <a:lnTo>
                    <a:pt x="86332" y="412"/>
                  </a:lnTo>
                  <a:lnTo>
                    <a:pt x="46339" y="13513"/>
                  </a:lnTo>
                  <a:lnTo>
                    <a:pt x="16449" y="41748"/>
                  </a:lnTo>
                  <a:lnTo>
                    <a:pt x="1110" y="80670"/>
                  </a:lnTo>
                  <a:lnTo>
                    <a:pt x="0" y="95250"/>
                  </a:lnTo>
                  <a:lnTo>
                    <a:pt x="412" y="485167"/>
                  </a:lnTo>
                  <a:lnTo>
                    <a:pt x="13513" y="525160"/>
                  </a:lnTo>
                  <a:lnTo>
                    <a:pt x="41748" y="555050"/>
                  </a:lnTo>
                  <a:lnTo>
                    <a:pt x="80670" y="570389"/>
                  </a:lnTo>
                  <a:lnTo>
                    <a:pt x="95250" y="571500"/>
                  </a:lnTo>
                  <a:lnTo>
                    <a:pt x="4129051" y="571087"/>
                  </a:lnTo>
                  <a:lnTo>
                    <a:pt x="4169044" y="557986"/>
                  </a:lnTo>
                  <a:lnTo>
                    <a:pt x="4198934" y="529751"/>
                  </a:lnTo>
                  <a:lnTo>
                    <a:pt x="4214273" y="490829"/>
                  </a:lnTo>
                  <a:lnTo>
                    <a:pt x="4215383" y="476250"/>
                  </a:lnTo>
                  <a:lnTo>
                    <a:pt x="4214971" y="86332"/>
                  </a:lnTo>
                  <a:lnTo>
                    <a:pt x="4201870" y="46339"/>
                  </a:lnTo>
                  <a:lnTo>
                    <a:pt x="4173635" y="16449"/>
                  </a:lnTo>
                  <a:lnTo>
                    <a:pt x="4134713" y="1110"/>
                  </a:lnTo>
                  <a:lnTo>
                    <a:pt x="4120133" y="0"/>
                  </a:lnTo>
                  <a:close/>
                </a:path>
              </a:pathLst>
            </a:custGeom>
            <a:solidFill>
              <a:srgbClr val="C5D9F0"/>
            </a:solidFill>
          </p:spPr>
          <p:txBody>
            <a:bodyPr wrap="square" lIns="0" tIns="0" rIns="0" bIns="0" rtlCol="0"/>
            <a:lstStyle/>
            <a:p>
              <a:endParaRPr/>
            </a:p>
          </p:txBody>
        </p:sp>
        <p:sp>
          <p:nvSpPr>
            <p:cNvPr id="52" name="object 23"/>
            <p:cNvSpPr/>
            <p:nvPr/>
          </p:nvSpPr>
          <p:spPr>
            <a:xfrm>
              <a:off x="2214372" y="3500628"/>
              <a:ext cx="4215765" cy="571500"/>
            </a:xfrm>
            <a:custGeom>
              <a:avLst/>
              <a:gdLst/>
              <a:ahLst/>
              <a:cxnLst/>
              <a:rect l="l" t="t" r="r" b="b"/>
              <a:pathLst>
                <a:path w="4215765" h="571500">
                  <a:moveTo>
                    <a:pt x="0" y="95250"/>
                  </a:moveTo>
                  <a:lnTo>
                    <a:pt x="9499" y="53754"/>
                  </a:lnTo>
                  <a:lnTo>
                    <a:pt x="35033" y="21463"/>
                  </a:lnTo>
                  <a:lnTo>
                    <a:pt x="72153" y="2823"/>
                  </a:lnTo>
                  <a:lnTo>
                    <a:pt x="4120133" y="0"/>
                  </a:lnTo>
                  <a:lnTo>
                    <a:pt x="4134713" y="1110"/>
                  </a:lnTo>
                  <a:lnTo>
                    <a:pt x="4173635" y="16449"/>
                  </a:lnTo>
                  <a:lnTo>
                    <a:pt x="4201870" y="46339"/>
                  </a:lnTo>
                  <a:lnTo>
                    <a:pt x="4214971" y="86332"/>
                  </a:lnTo>
                  <a:lnTo>
                    <a:pt x="4215383" y="476250"/>
                  </a:lnTo>
                  <a:lnTo>
                    <a:pt x="4214273" y="490829"/>
                  </a:lnTo>
                  <a:lnTo>
                    <a:pt x="4198934" y="529751"/>
                  </a:lnTo>
                  <a:lnTo>
                    <a:pt x="4169044" y="557986"/>
                  </a:lnTo>
                  <a:lnTo>
                    <a:pt x="4129051" y="571087"/>
                  </a:lnTo>
                  <a:lnTo>
                    <a:pt x="95250" y="571500"/>
                  </a:lnTo>
                  <a:lnTo>
                    <a:pt x="80670" y="570389"/>
                  </a:lnTo>
                  <a:lnTo>
                    <a:pt x="41748" y="555050"/>
                  </a:lnTo>
                  <a:lnTo>
                    <a:pt x="13513" y="525160"/>
                  </a:lnTo>
                  <a:lnTo>
                    <a:pt x="412" y="485167"/>
                  </a:lnTo>
                  <a:lnTo>
                    <a:pt x="0" y="95250"/>
                  </a:lnTo>
                  <a:close/>
                </a:path>
              </a:pathLst>
            </a:custGeom>
            <a:ln w="12192">
              <a:solidFill>
                <a:srgbClr val="501F74"/>
              </a:solidFill>
            </a:ln>
          </p:spPr>
          <p:txBody>
            <a:bodyPr wrap="square" lIns="0" tIns="0" rIns="0" bIns="0" rtlCol="0"/>
            <a:lstStyle/>
            <a:p>
              <a:endParaRPr/>
            </a:p>
          </p:txBody>
        </p:sp>
        <p:sp>
          <p:nvSpPr>
            <p:cNvPr id="53" name="object 24"/>
            <p:cNvSpPr txBox="1"/>
            <p:nvPr/>
          </p:nvSpPr>
          <p:spPr>
            <a:xfrm>
              <a:off x="2904489" y="3615385"/>
              <a:ext cx="2833370" cy="381000"/>
            </a:xfrm>
            <a:prstGeom prst="rect">
              <a:avLst/>
            </a:prstGeom>
          </p:spPr>
          <p:txBody>
            <a:bodyPr vert="horz" wrap="square" lIns="0" tIns="0" rIns="0" bIns="0" rtlCol="0">
              <a:spAutoFit/>
            </a:bodyPr>
            <a:lstStyle/>
            <a:p>
              <a:pPr marL="12700">
                <a:lnSpc>
                  <a:spcPct val="100000"/>
                </a:lnSpc>
              </a:pPr>
              <a:r>
                <a:rPr sz="2800" spc="-10" dirty="0">
                  <a:solidFill>
                    <a:srgbClr val="FF0000"/>
                  </a:solidFill>
                  <a:latin typeface="TH SarabunPSK"/>
                  <a:cs typeface="TH SarabunPSK"/>
                </a:rPr>
                <a:t>จ่</a:t>
              </a:r>
              <a:r>
                <a:rPr sz="2800" spc="-5" dirty="0">
                  <a:solidFill>
                    <a:srgbClr val="FF0000"/>
                  </a:solidFill>
                  <a:latin typeface="TH SarabunPSK"/>
                  <a:cs typeface="TH SarabunPSK"/>
                </a:rPr>
                <a:t>า</a:t>
              </a:r>
              <a:r>
                <a:rPr sz="2800" spc="-10" dirty="0">
                  <a:solidFill>
                    <a:srgbClr val="FF0000"/>
                  </a:solidFill>
                  <a:latin typeface="TH SarabunPSK"/>
                  <a:cs typeface="TH SarabunPSK"/>
                </a:rPr>
                <a:t>ยตามความก้าว</a:t>
              </a:r>
              <a:r>
                <a:rPr sz="2800" spc="-25" dirty="0">
                  <a:solidFill>
                    <a:srgbClr val="FF0000"/>
                  </a:solidFill>
                  <a:latin typeface="TH SarabunPSK"/>
                  <a:cs typeface="TH SarabunPSK"/>
                </a:rPr>
                <a:t>ห</a:t>
              </a:r>
              <a:r>
                <a:rPr sz="2800" spc="-10" dirty="0">
                  <a:solidFill>
                    <a:srgbClr val="FF0000"/>
                  </a:solidFill>
                  <a:latin typeface="TH SarabunPSK"/>
                  <a:cs typeface="TH SarabunPSK"/>
                </a:rPr>
                <a:t>น้าของ</a:t>
              </a:r>
              <a:r>
                <a:rPr sz="2800" spc="-5" dirty="0">
                  <a:solidFill>
                    <a:srgbClr val="FF0000"/>
                  </a:solidFill>
                  <a:latin typeface="TH SarabunPSK"/>
                  <a:cs typeface="TH SarabunPSK"/>
                </a:rPr>
                <a:t>ง</a:t>
              </a:r>
              <a:r>
                <a:rPr sz="2800" spc="-15" dirty="0">
                  <a:solidFill>
                    <a:srgbClr val="FF0000"/>
                  </a:solidFill>
                  <a:latin typeface="TH SarabunPSK"/>
                  <a:cs typeface="TH SarabunPSK"/>
                </a:rPr>
                <a:t>าน</a:t>
              </a:r>
              <a:endParaRPr sz="2800">
                <a:latin typeface="TH SarabunPSK"/>
                <a:cs typeface="TH SarabunPSK"/>
              </a:endParaRPr>
            </a:p>
          </p:txBody>
        </p:sp>
        <p:sp>
          <p:nvSpPr>
            <p:cNvPr id="54" name="object 25"/>
            <p:cNvSpPr/>
            <p:nvPr/>
          </p:nvSpPr>
          <p:spPr>
            <a:xfrm>
              <a:off x="4072128" y="2857500"/>
              <a:ext cx="285115" cy="643255"/>
            </a:xfrm>
            <a:custGeom>
              <a:avLst/>
              <a:gdLst/>
              <a:ahLst/>
              <a:cxnLst/>
              <a:rect l="l" t="t" r="r" b="b"/>
              <a:pathLst>
                <a:path w="285114" h="643254">
                  <a:moveTo>
                    <a:pt x="284988" y="500634"/>
                  </a:moveTo>
                  <a:lnTo>
                    <a:pt x="0" y="500634"/>
                  </a:lnTo>
                  <a:lnTo>
                    <a:pt x="142494" y="643127"/>
                  </a:lnTo>
                  <a:lnTo>
                    <a:pt x="284988" y="500634"/>
                  </a:lnTo>
                  <a:close/>
                </a:path>
                <a:path w="285114" h="643254">
                  <a:moveTo>
                    <a:pt x="213741" y="0"/>
                  </a:moveTo>
                  <a:lnTo>
                    <a:pt x="71247" y="0"/>
                  </a:lnTo>
                  <a:lnTo>
                    <a:pt x="71247" y="500634"/>
                  </a:lnTo>
                  <a:lnTo>
                    <a:pt x="213741" y="500634"/>
                  </a:lnTo>
                  <a:lnTo>
                    <a:pt x="213741" y="0"/>
                  </a:lnTo>
                  <a:close/>
                </a:path>
              </a:pathLst>
            </a:custGeom>
            <a:solidFill>
              <a:srgbClr val="6F2F9F"/>
            </a:solidFill>
          </p:spPr>
          <p:txBody>
            <a:bodyPr wrap="square" lIns="0" tIns="0" rIns="0" bIns="0" rtlCol="0"/>
            <a:lstStyle/>
            <a:p>
              <a:endParaRPr/>
            </a:p>
          </p:txBody>
        </p:sp>
        <p:sp>
          <p:nvSpPr>
            <p:cNvPr id="55" name="object 26"/>
            <p:cNvSpPr/>
            <p:nvPr/>
          </p:nvSpPr>
          <p:spPr>
            <a:xfrm>
              <a:off x="4072128" y="2857500"/>
              <a:ext cx="285115" cy="643255"/>
            </a:xfrm>
            <a:custGeom>
              <a:avLst/>
              <a:gdLst/>
              <a:ahLst/>
              <a:cxnLst/>
              <a:rect l="l" t="t" r="r" b="b"/>
              <a:pathLst>
                <a:path w="285114" h="643254">
                  <a:moveTo>
                    <a:pt x="0" y="500634"/>
                  </a:moveTo>
                  <a:lnTo>
                    <a:pt x="71247" y="500634"/>
                  </a:lnTo>
                  <a:lnTo>
                    <a:pt x="71247" y="0"/>
                  </a:lnTo>
                  <a:lnTo>
                    <a:pt x="213741" y="0"/>
                  </a:lnTo>
                  <a:lnTo>
                    <a:pt x="213741" y="500634"/>
                  </a:lnTo>
                  <a:lnTo>
                    <a:pt x="284988" y="500634"/>
                  </a:lnTo>
                  <a:lnTo>
                    <a:pt x="142494" y="643127"/>
                  </a:lnTo>
                  <a:lnTo>
                    <a:pt x="0" y="500634"/>
                  </a:lnTo>
                  <a:close/>
                </a:path>
              </a:pathLst>
            </a:custGeom>
            <a:ln w="12192">
              <a:solidFill>
                <a:srgbClr val="501F74"/>
              </a:solidFill>
            </a:ln>
          </p:spPr>
          <p:txBody>
            <a:bodyPr wrap="square" lIns="0" tIns="0" rIns="0" bIns="0" rtlCol="0"/>
            <a:lstStyle/>
            <a:p>
              <a:endParaRPr/>
            </a:p>
          </p:txBody>
        </p:sp>
        <p:sp>
          <p:nvSpPr>
            <p:cNvPr id="56" name="object 27"/>
            <p:cNvSpPr/>
            <p:nvPr/>
          </p:nvSpPr>
          <p:spPr>
            <a:xfrm>
              <a:off x="2500883" y="4072128"/>
              <a:ext cx="3429000" cy="1000125"/>
            </a:xfrm>
            <a:custGeom>
              <a:avLst/>
              <a:gdLst/>
              <a:ahLst/>
              <a:cxnLst/>
              <a:rect l="l" t="t" r="r" b="b"/>
              <a:pathLst>
                <a:path w="3429000" h="1000125">
                  <a:moveTo>
                    <a:pt x="249936" y="499872"/>
                  </a:moveTo>
                  <a:lnTo>
                    <a:pt x="0" y="749808"/>
                  </a:lnTo>
                  <a:lnTo>
                    <a:pt x="249936" y="999744"/>
                  </a:lnTo>
                  <a:lnTo>
                    <a:pt x="249936" y="874776"/>
                  </a:lnTo>
                  <a:lnTo>
                    <a:pt x="3304032" y="874776"/>
                  </a:lnTo>
                  <a:lnTo>
                    <a:pt x="3429000" y="749808"/>
                  </a:lnTo>
                  <a:lnTo>
                    <a:pt x="3304032" y="624840"/>
                  </a:lnTo>
                  <a:lnTo>
                    <a:pt x="249936" y="624840"/>
                  </a:lnTo>
                  <a:lnTo>
                    <a:pt x="249936" y="499872"/>
                  </a:lnTo>
                  <a:close/>
                </a:path>
                <a:path w="3429000" h="1000125">
                  <a:moveTo>
                    <a:pt x="3304032" y="874776"/>
                  </a:moveTo>
                  <a:lnTo>
                    <a:pt x="3179064" y="874776"/>
                  </a:lnTo>
                  <a:lnTo>
                    <a:pt x="3179064" y="999744"/>
                  </a:lnTo>
                  <a:lnTo>
                    <a:pt x="3304032" y="874776"/>
                  </a:lnTo>
                  <a:close/>
                </a:path>
                <a:path w="3429000" h="1000125">
                  <a:moveTo>
                    <a:pt x="1839468" y="249936"/>
                  </a:moveTo>
                  <a:lnTo>
                    <a:pt x="1589532" y="249936"/>
                  </a:lnTo>
                  <a:lnTo>
                    <a:pt x="1589532" y="624840"/>
                  </a:lnTo>
                  <a:lnTo>
                    <a:pt x="1839468" y="624840"/>
                  </a:lnTo>
                  <a:lnTo>
                    <a:pt x="1839468" y="249936"/>
                  </a:lnTo>
                  <a:close/>
                </a:path>
                <a:path w="3429000" h="1000125">
                  <a:moveTo>
                    <a:pt x="3179064" y="499872"/>
                  </a:moveTo>
                  <a:lnTo>
                    <a:pt x="3179064" y="624840"/>
                  </a:lnTo>
                  <a:lnTo>
                    <a:pt x="3304032" y="624840"/>
                  </a:lnTo>
                  <a:lnTo>
                    <a:pt x="3179064" y="499872"/>
                  </a:lnTo>
                  <a:close/>
                </a:path>
                <a:path w="3429000" h="1000125">
                  <a:moveTo>
                    <a:pt x="1714500" y="0"/>
                  </a:moveTo>
                  <a:lnTo>
                    <a:pt x="1464564" y="249936"/>
                  </a:lnTo>
                  <a:lnTo>
                    <a:pt x="1964436" y="249936"/>
                  </a:lnTo>
                  <a:lnTo>
                    <a:pt x="1714500" y="0"/>
                  </a:lnTo>
                  <a:close/>
                </a:path>
              </a:pathLst>
            </a:custGeom>
            <a:solidFill>
              <a:srgbClr val="6F2F9F"/>
            </a:solidFill>
          </p:spPr>
          <p:txBody>
            <a:bodyPr wrap="square" lIns="0" tIns="0" rIns="0" bIns="0" rtlCol="0"/>
            <a:lstStyle/>
            <a:p>
              <a:endParaRPr/>
            </a:p>
          </p:txBody>
        </p:sp>
        <p:sp>
          <p:nvSpPr>
            <p:cNvPr id="57" name="object 28"/>
            <p:cNvSpPr/>
            <p:nvPr/>
          </p:nvSpPr>
          <p:spPr>
            <a:xfrm>
              <a:off x="2500883" y="4072128"/>
              <a:ext cx="3429000" cy="1000125"/>
            </a:xfrm>
            <a:custGeom>
              <a:avLst/>
              <a:gdLst/>
              <a:ahLst/>
              <a:cxnLst/>
              <a:rect l="l" t="t" r="r" b="b"/>
              <a:pathLst>
                <a:path w="3429000" h="1000125">
                  <a:moveTo>
                    <a:pt x="0" y="749808"/>
                  </a:moveTo>
                  <a:lnTo>
                    <a:pt x="249936" y="499872"/>
                  </a:lnTo>
                  <a:lnTo>
                    <a:pt x="249936" y="624840"/>
                  </a:lnTo>
                  <a:lnTo>
                    <a:pt x="1589532" y="624840"/>
                  </a:lnTo>
                  <a:lnTo>
                    <a:pt x="1589532" y="249936"/>
                  </a:lnTo>
                  <a:lnTo>
                    <a:pt x="1464564" y="249936"/>
                  </a:lnTo>
                  <a:lnTo>
                    <a:pt x="1714500" y="0"/>
                  </a:lnTo>
                  <a:lnTo>
                    <a:pt x="1964436" y="249936"/>
                  </a:lnTo>
                  <a:lnTo>
                    <a:pt x="1839468" y="249936"/>
                  </a:lnTo>
                  <a:lnTo>
                    <a:pt x="1839468" y="624840"/>
                  </a:lnTo>
                  <a:lnTo>
                    <a:pt x="3179064" y="624840"/>
                  </a:lnTo>
                  <a:lnTo>
                    <a:pt x="3179064" y="499872"/>
                  </a:lnTo>
                  <a:lnTo>
                    <a:pt x="3429000" y="749808"/>
                  </a:lnTo>
                  <a:lnTo>
                    <a:pt x="3179064" y="999744"/>
                  </a:lnTo>
                  <a:lnTo>
                    <a:pt x="3179064" y="874776"/>
                  </a:lnTo>
                  <a:lnTo>
                    <a:pt x="249936" y="874776"/>
                  </a:lnTo>
                  <a:lnTo>
                    <a:pt x="249936" y="999744"/>
                  </a:lnTo>
                  <a:lnTo>
                    <a:pt x="0" y="749808"/>
                  </a:lnTo>
                  <a:close/>
                </a:path>
              </a:pathLst>
            </a:custGeom>
            <a:ln w="12192">
              <a:solidFill>
                <a:srgbClr val="501F74"/>
              </a:solidFill>
            </a:ln>
          </p:spPr>
          <p:txBody>
            <a:bodyPr wrap="square" lIns="0" tIns="0" rIns="0" bIns="0" rtlCol="0"/>
            <a:lstStyle/>
            <a:p>
              <a:endParaRPr/>
            </a:p>
          </p:txBody>
        </p:sp>
        <p:sp>
          <p:nvSpPr>
            <p:cNvPr id="58" name="object 29"/>
            <p:cNvSpPr/>
            <p:nvPr/>
          </p:nvSpPr>
          <p:spPr>
            <a:xfrm>
              <a:off x="428244" y="4357115"/>
              <a:ext cx="2072639" cy="1214755"/>
            </a:xfrm>
            <a:custGeom>
              <a:avLst/>
              <a:gdLst/>
              <a:ahLst/>
              <a:cxnLst/>
              <a:rect l="l" t="t" r="r" b="b"/>
              <a:pathLst>
                <a:path w="2072639" h="1214754">
                  <a:moveTo>
                    <a:pt x="1870202" y="0"/>
                  </a:moveTo>
                  <a:lnTo>
                    <a:pt x="202437" y="0"/>
                  </a:lnTo>
                  <a:lnTo>
                    <a:pt x="185835" y="671"/>
                  </a:lnTo>
                  <a:lnTo>
                    <a:pt x="138453" y="10324"/>
                  </a:lnTo>
                  <a:lnTo>
                    <a:pt x="95804" y="30340"/>
                  </a:lnTo>
                  <a:lnTo>
                    <a:pt x="59294" y="59308"/>
                  </a:lnTo>
                  <a:lnTo>
                    <a:pt x="30331" y="95821"/>
                  </a:lnTo>
                  <a:lnTo>
                    <a:pt x="10320" y="138468"/>
                  </a:lnTo>
                  <a:lnTo>
                    <a:pt x="671" y="185840"/>
                  </a:lnTo>
                  <a:lnTo>
                    <a:pt x="0" y="202437"/>
                  </a:lnTo>
                  <a:lnTo>
                    <a:pt x="0" y="1012189"/>
                  </a:lnTo>
                  <a:lnTo>
                    <a:pt x="5883" y="1060824"/>
                  </a:lnTo>
                  <a:lnTo>
                    <a:pt x="22596" y="1105202"/>
                  </a:lnTo>
                  <a:lnTo>
                    <a:pt x="48732" y="1143916"/>
                  </a:lnTo>
                  <a:lnTo>
                    <a:pt x="82883" y="1175556"/>
                  </a:lnTo>
                  <a:lnTo>
                    <a:pt x="123642" y="1198713"/>
                  </a:lnTo>
                  <a:lnTo>
                    <a:pt x="169602" y="1211977"/>
                  </a:lnTo>
                  <a:lnTo>
                    <a:pt x="202437" y="1214627"/>
                  </a:lnTo>
                  <a:lnTo>
                    <a:pt x="1870202" y="1214627"/>
                  </a:lnTo>
                  <a:lnTo>
                    <a:pt x="1918836" y="1208742"/>
                  </a:lnTo>
                  <a:lnTo>
                    <a:pt x="1963214" y="1192024"/>
                  </a:lnTo>
                  <a:lnTo>
                    <a:pt x="2001928" y="1165883"/>
                  </a:lnTo>
                  <a:lnTo>
                    <a:pt x="2033568" y="1131728"/>
                  </a:lnTo>
                  <a:lnTo>
                    <a:pt x="2056725" y="1090969"/>
                  </a:lnTo>
                  <a:lnTo>
                    <a:pt x="2069989" y="1045015"/>
                  </a:lnTo>
                  <a:lnTo>
                    <a:pt x="2072639" y="1012189"/>
                  </a:lnTo>
                  <a:lnTo>
                    <a:pt x="2072639" y="202437"/>
                  </a:lnTo>
                  <a:lnTo>
                    <a:pt x="2066754" y="153803"/>
                  </a:lnTo>
                  <a:lnTo>
                    <a:pt x="2050036" y="109425"/>
                  </a:lnTo>
                  <a:lnTo>
                    <a:pt x="2023895" y="70711"/>
                  </a:lnTo>
                  <a:lnTo>
                    <a:pt x="1989740" y="39071"/>
                  </a:lnTo>
                  <a:lnTo>
                    <a:pt x="1948981" y="15914"/>
                  </a:lnTo>
                  <a:lnTo>
                    <a:pt x="1903027" y="2650"/>
                  </a:lnTo>
                  <a:lnTo>
                    <a:pt x="1870202" y="0"/>
                  </a:lnTo>
                  <a:close/>
                </a:path>
              </a:pathLst>
            </a:custGeom>
            <a:solidFill>
              <a:srgbClr val="DDD9C3"/>
            </a:solidFill>
          </p:spPr>
          <p:txBody>
            <a:bodyPr wrap="square" lIns="0" tIns="0" rIns="0" bIns="0" rtlCol="0"/>
            <a:lstStyle/>
            <a:p>
              <a:endParaRPr/>
            </a:p>
          </p:txBody>
        </p:sp>
        <p:sp>
          <p:nvSpPr>
            <p:cNvPr id="59" name="object 30"/>
            <p:cNvSpPr/>
            <p:nvPr/>
          </p:nvSpPr>
          <p:spPr>
            <a:xfrm>
              <a:off x="428244" y="4357115"/>
              <a:ext cx="2072639" cy="1214755"/>
            </a:xfrm>
            <a:custGeom>
              <a:avLst/>
              <a:gdLst/>
              <a:ahLst/>
              <a:cxnLst/>
              <a:rect l="l" t="t" r="r" b="b"/>
              <a:pathLst>
                <a:path w="2072639" h="1214754">
                  <a:moveTo>
                    <a:pt x="0" y="202437"/>
                  </a:moveTo>
                  <a:lnTo>
                    <a:pt x="5883" y="153803"/>
                  </a:lnTo>
                  <a:lnTo>
                    <a:pt x="22596" y="109425"/>
                  </a:lnTo>
                  <a:lnTo>
                    <a:pt x="48732" y="70711"/>
                  </a:lnTo>
                  <a:lnTo>
                    <a:pt x="82883" y="39071"/>
                  </a:lnTo>
                  <a:lnTo>
                    <a:pt x="123642" y="15914"/>
                  </a:lnTo>
                  <a:lnTo>
                    <a:pt x="169602" y="2650"/>
                  </a:lnTo>
                  <a:lnTo>
                    <a:pt x="202437" y="0"/>
                  </a:lnTo>
                  <a:lnTo>
                    <a:pt x="1870202" y="0"/>
                  </a:lnTo>
                  <a:lnTo>
                    <a:pt x="1918836" y="5885"/>
                  </a:lnTo>
                  <a:lnTo>
                    <a:pt x="1963214" y="22603"/>
                  </a:lnTo>
                  <a:lnTo>
                    <a:pt x="2001928" y="48744"/>
                  </a:lnTo>
                  <a:lnTo>
                    <a:pt x="2033568" y="82899"/>
                  </a:lnTo>
                  <a:lnTo>
                    <a:pt x="2056725" y="123658"/>
                  </a:lnTo>
                  <a:lnTo>
                    <a:pt x="2069989" y="169612"/>
                  </a:lnTo>
                  <a:lnTo>
                    <a:pt x="2072639" y="202437"/>
                  </a:lnTo>
                  <a:lnTo>
                    <a:pt x="2072639" y="1012189"/>
                  </a:lnTo>
                  <a:lnTo>
                    <a:pt x="2066754" y="1060824"/>
                  </a:lnTo>
                  <a:lnTo>
                    <a:pt x="2050036" y="1105202"/>
                  </a:lnTo>
                  <a:lnTo>
                    <a:pt x="2023895" y="1143916"/>
                  </a:lnTo>
                  <a:lnTo>
                    <a:pt x="1989740" y="1175556"/>
                  </a:lnTo>
                  <a:lnTo>
                    <a:pt x="1948981" y="1198713"/>
                  </a:lnTo>
                  <a:lnTo>
                    <a:pt x="1903027" y="1211977"/>
                  </a:lnTo>
                  <a:lnTo>
                    <a:pt x="1870202" y="1214627"/>
                  </a:lnTo>
                  <a:lnTo>
                    <a:pt x="202437" y="1214627"/>
                  </a:lnTo>
                  <a:lnTo>
                    <a:pt x="153791" y="1208742"/>
                  </a:lnTo>
                  <a:lnTo>
                    <a:pt x="109408" y="1192024"/>
                  </a:lnTo>
                  <a:lnTo>
                    <a:pt x="70695" y="1165883"/>
                  </a:lnTo>
                  <a:lnTo>
                    <a:pt x="39060" y="1131728"/>
                  </a:lnTo>
                  <a:lnTo>
                    <a:pt x="15909" y="1090969"/>
                  </a:lnTo>
                  <a:lnTo>
                    <a:pt x="2649" y="1045015"/>
                  </a:lnTo>
                  <a:lnTo>
                    <a:pt x="0" y="1012189"/>
                  </a:lnTo>
                  <a:lnTo>
                    <a:pt x="0" y="202437"/>
                  </a:lnTo>
                  <a:close/>
                </a:path>
              </a:pathLst>
            </a:custGeom>
            <a:ln w="12192">
              <a:solidFill>
                <a:srgbClr val="501F74"/>
              </a:solidFill>
            </a:ln>
          </p:spPr>
          <p:txBody>
            <a:bodyPr wrap="square" lIns="0" tIns="0" rIns="0" bIns="0" rtlCol="0"/>
            <a:lstStyle/>
            <a:p>
              <a:endParaRPr/>
            </a:p>
          </p:txBody>
        </p:sp>
        <p:sp>
          <p:nvSpPr>
            <p:cNvPr id="60" name="object 31"/>
            <p:cNvSpPr txBox="1"/>
            <p:nvPr/>
          </p:nvSpPr>
          <p:spPr>
            <a:xfrm>
              <a:off x="746556" y="4580966"/>
              <a:ext cx="1435100" cy="807720"/>
            </a:xfrm>
            <a:prstGeom prst="rect">
              <a:avLst/>
            </a:prstGeom>
          </p:spPr>
          <p:txBody>
            <a:bodyPr vert="horz" wrap="square" lIns="0" tIns="0" rIns="0" bIns="0" rtlCol="0">
              <a:spAutoFit/>
            </a:bodyPr>
            <a:lstStyle/>
            <a:p>
              <a:pPr algn="ctr">
                <a:lnSpc>
                  <a:spcPct val="100000"/>
                </a:lnSpc>
              </a:pPr>
              <a:r>
                <a:rPr sz="2800" spc="-10" dirty="0">
                  <a:solidFill>
                    <a:srgbClr val="6F2F9F"/>
                  </a:solidFill>
                  <a:latin typeface="TH SarabunPSK"/>
                  <a:cs typeface="TH SarabunPSK"/>
                </a:rPr>
                <a:t>ง</a:t>
              </a:r>
              <a:r>
                <a:rPr sz="2800" spc="-5" dirty="0">
                  <a:solidFill>
                    <a:srgbClr val="6F2F9F"/>
                  </a:solidFill>
                  <a:latin typeface="TH SarabunPSK"/>
                  <a:cs typeface="TH SarabunPSK"/>
                </a:rPr>
                <a:t>า</a:t>
              </a:r>
              <a:r>
                <a:rPr sz="2800" spc="-15" dirty="0">
                  <a:solidFill>
                    <a:srgbClr val="6F2F9F"/>
                  </a:solidFill>
                  <a:latin typeface="TH SarabunPSK"/>
                  <a:cs typeface="TH SarabunPSK"/>
                </a:rPr>
                <a:t>นระบบ</a:t>
              </a:r>
              <a:endParaRPr sz="2800">
                <a:latin typeface="TH SarabunPSK"/>
                <a:cs typeface="TH SarabunPSK"/>
              </a:endParaRPr>
            </a:p>
            <a:p>
              <a:pPr algn="ctr">
                <a:lnSpc>
                  <a:spcPct val="100000"/>
                </a:lnSpc>
              </a:pPr>
              <a:r>
                <a:rPr sz="2800" spc="-15" dirty="0">
                  <a:solidFill>
                    <a:srgbClr val="6F2F9F"/>
                  </a:solidFill>
                  <a:latin typeface="TH SarabunPSK"/>
                  <a:cs typeface="TH SarabunPSK"/>
                </a:rPr>
                <a:t>แ</a:t>
              </a:r>
              <a:r>
                <a:rPr sz="2800" spc="-10" dirty="0">
                  <a:solidFill>
                    <a:srgbClr val="6F2F9F"/>
                  </a:solidFill>
                  <a:latin typeface="TH SarabunPSK"/>
                  <a:cs typeface="TH SarabunPSK"/>
                </a:rPr>
                <a:t>บ</a:t>
              </a:r>
              <a:r>
                <a:rPr sz="2800" spc="-5" dirty="0">
                  <a:solidFill>
                    <a:srgbClr val="6F2F9F"/>
                  </a:solidFill>
                  <a:latin typeface="TH SarabunPSK"/>
                  <a:cs typeface="TH SarabunPSK"/>
                </a:rPr>
                <a:t>่งจ</a:t>
              </a:r>
              <a:r>
                <a:rPr sz="2800" spc="-10" dirty="0">
                  <a:solidFill>
                    <a:srgbClr val="6F2F9F"/>
                  </a:solidFill>
                  <a:latin typeface="TH SarabunPSK"/>
                  <a:cs typeface="TH SarabunPSK"/>
                </a:rPr>
                <a:t>่าย</a:t>
              </a:r>
              <a:r>
                <a:rPr sz="2800" spc="-20" dirty="0">
                  <a:solidFill>
                    <a:srgbClr val="6F2F9F"/>
                  </a:solidFill>
                  <a:latin typeface="TH SarabunPSK"/>
                  <a:cs typeface="TH SarabunPSK"/>
                </a:rPr>
                <a:t> </a:t>
              </a:r>
              <a:r>
                <a:rPr sz="2800" spc="-15" dirty="0">
                  <a:solidFill>
                    <a:srgbClr val="6F2F9F"/>
                  </a:solidFill>
                  <a:latin typeface="TH SarabunPSK"/>
                  <a:cs typeface="TH SarabunPSK"/>
                </a:rPr>
                <a:t>4</a:t>
              </a:r>
              <a:r>
                <a:rPr sz="2800" spc="-10" dirty="0">
                  <a:solidFill>
                    <a:srgbClr val="6F2F9F"/>
                  </a:solidFill>
                  <a:latin typeface="TH SarabunPSK"/>
                  <a:cs typeface="TH SarabunPSK"/>
                </a:rPr>
                <a:t> งวด</a:t>
              </a:r>
              <a:endParaRPr sz="2800">
                <a:latin typeface="TH SarabunPSK"/>
                <a:cs typeface="TH SarabunPSK"/>
              </a:endParaRPr>
            </a:p>
          </p:txBody>
        </p:sp>
        <p:sp>
          <p:nvSpPr>
            <p:cNvPr id="61" name="object 32"/>
            <p:cNvSpPr/>
            <p:nvPr/>
          </p:nvSpPr>
          <p:spPr>
            <a:xfrm>
              <a:off x="5929884" y="4357115"/>
              <a:ext cx="2071370" cy="1214755"/>
            </a:xfrm>
            <a:custGeom>
              <a:avLst/>
              <a:gdLst/>
              <a:ahLst/>
              <a:cxnLst/>
              <a:rect l="l" t="t" r="r" b="b"/>
              <a:pathLst>
                <a:path w="2071370" h="1214754">
                  <a:moveTo>
                    <a:pt x="1868677" y="0"/>
                  </a:moveTo>
                  <a:lnTo>
                    <a:pt x="202437" y="0"/>
                  </a:lnTo>
                  <a:lnTo>
                    <a:pt x="185840" y="671"/>
                  </a:lnTo>
                  <a:lnTo>
                    <a:pt x="138468" y="10324"/>
                  </a:lnTo>
                  <a:lnTo>
                    <a:pt x="95821" y="30340"/>
                  </a:lnTo>
                  <a:lnTo>
                    <a:pt x="59309" y="59308"/>
                  </a:lnTo>
                  <a:lnTo>
                    <a:pt x="30340" y="95821"/>
                  </a:lnTo>
                  <a:lnTo>
                    <a:pt x="10324" y="138468"/>
                  </a:lnTo>
                  <a:lnTo>
                    <a:pt x="671" y="185840"/>
                  </a:lnTo>
                  <a:lnTo>
                    <a:pt x="0" y="202437"/>
                  </a:lnTo>
                  <a:lnTo>
                    <a:pt x="0" y="1012189"/>
                  </a:lnTo>
                  <a:lnTo>
                    <a:pt x="5885" y="1060824"/>
                  </a:lnTo>
                  <a:lnTo>
                    <a:pt x="22603" y="1105202"/>
                  </a:lnTo>
                  <a:lnTo>
                    <a:pt x="48744" y="1143916"/>
                  </a:lnTo>
                  <a:lnTo>
                    <a:pt x="82899" y="1175556"/>
                  </a:lnTo>
                  <a:lnTo>
                    <a:pt x="123658" y="1198713"/>
                  </a:lnTo>
                  <a:lnTo>
                    <a:pt x="169612" y="1211977"/>
                  </a:lnTo>
                  <a:lnTo>
                    <a:pt x="202437" y="1214627"/>
                  </a:lnTo>
                  <a:lnTo>
                    <a:pt x="1868677" y="1214627"/>
                  </a:lnTo>
                  <a:lnTo>
                    <a:pt x="1917312" y="1208742"/>
                  </a:lnTo>
                  <a:lnTo>
                    <a:pt x="1961690" y="1192024"/>
                  </a:lnTo>
                  <a:lnTo>
                    <a:pt x="2000404" y="1165883"/>
                  </a:lnTo>
                  <a:lnTo>
                    <a:pt x="2032044" y="1131728"/>
                  </a:lnTo>
                  <a:lnTo>
                    <a:pt x="2055201" y="1090969"/>
                  </a:lnTo>
                  <a:lnTo>
                    <a:pt x="2068465" y="1045015"/>
                  </a:lnTo>
                  <a:lnTo>
                    <a:pt x="2071115" y="1012189"/>
                  </a:lnTo>
                  <a:lnTo>
                    <a:pt x="2071115" y="202437"/>
                  </a:lnTo>
                  <a:lnTo>
                    <a:pt x="2065230" y="153803"/>
                  </a:lnTo>
                  <a:lnTo>
                    <a:pt x="2048512" y="109425"/>
                  </a:lnTo>
                  <a:lnTo>
                    <a:pt x="2022371" y="70711"/>
                  </a:lnTo>
                  <a:lnTo>
                    <a:pt x="1988216" y="39071"/>
                  </a:lnTo>
                  <a:lnTo>
                    <a:pt x="1947457" y="15914"/>
                  </a:lnTo>
                  <a:lnTo>
                    <a:pt x="1901503" y="2650"/>
                  </a:lnTo>
                  <a:lnTo>
                    <a:pt x="1868677" y="0"/>
                  </a:lnTo>
                  <a:close/>
                </a:path>
              </a:pathLst>
            </a:custGeom>
            <a:solidFill>
              <a:srgbClr val="DDD9C3"/>
            </a:solidFill>
          </p:spPr>
          <p:txBody>
            <a:bodyPr wrap="square" lIns="0" tIns="0" rIns="0" bIns="0" rtlCol="0"/>
            <a:lstStyle/>
            <a:p>
              <a:endParaRPr/>
            </a:p>
          </p:txBody>
        </p:sp>
        <p:sp>
          <p:nvSpPr>
            <p:cNvPr id="62" name="object 33"/>
            <p:cNvSpPr/>
            <p:nvPr/>
          </p:nvSpPr>
          <p:spPr>
            <a:xfrm>
              <a:off x="5929884" y="4357115"/>
              <a:ext cx="2071370" cy="1214755"/>
            </a:xfrm>
            <a:custGeom>
              <a:avLst/>
              <a:gdLst/>
              <a:ahLst/>
              <a:cxnLst/>
              <a:rect l="l" t="t" r="r" b="b"/>
              <a:pathLst>
                <a:path w="2071370" h="1214754">
                  <a:moveTo>
                    <a:pt x="0" y="202437"/>
                  </a:moveTo>
                  <a:lnTo>
                    <a:pt x="5885" y="153803"/>
                  </a:lnTo>
                  <a:lnTo>
                    <a:pt x="22603" y="109425"/>
                  </a:lnTo>
                  <a:lnTo>
                    <a:pt x="48744" y="70711"/>
                  </a:lnTo>
                  <a:lnTo>
                    <a:pt x="82899" y="39071"/>
                  </a:lnTo>
                  <a:lnTo>
                    <a:pt x="123658" y="15914"/>
                  </a:lnTo>
                  <a:lnTo>
                    <a:pt x="169612" y="2650"/>
                  </a:lnTo>
                  <a:lnTo>
                    <a:pt x="202437" y="0"/>
                  </a:lnTo>
                  <a:lnTo>
                    <a:pt x="1868677" y="0"/>
                  </a:lnTo>
                  <a:lnTo>
                    <a:pt x="1917312" y="5885"/>
                  </a:lnTo>
                  <a:lnTo>
                    <a:pt x="1961690" y="22603"/>
                  </a:lnTo>
                  <a:lnTo>
                    <a:pt x="2000404" y="48744"/>
                  </a:lnTo>
                  <a:lnTo>
                    <a:pt x="2032044" y="82899"/>
                  </a:lnTo>
                  <a:lnTo>
                    <a:pt x="2055201" y="123658"/>
                  </a:lnTo>
                  <a:lnTo>
                    <a:pt x="2068465" y="169612"/>
                  </a:lnTo>
                  <a:lnTo>
                    <a:pt x="2071115" y="202437"/>
                  </a:lnTo>
                  <a:lnTo>
                    <a:pt x="2071115" y="1012189"/>
                  </a:lnTo>
                  <a:lnTo>
                    <a:pt x="2065230" y="1060824"/>
                  </a:lnTo>
                  <a:lnTo>
                    <a:pt x="2048512" y="1105202"/>
                  </a:lnTo>
                  <a:lnTo>
                    <a:pt x="2022371" y="1143916"/>
                  </a:lnTo>
                  <a:lnTo>
                    <a:pt x="1988216" y="1175556"/>
                  </a:lnTo>
                  <a:lnTo>
                    <a:pt x="1947457" y="1198713"/>
                  </a:lnTo>
                  <a:lnTo>
                    <a:pt x="1901503" y="1211977"/>
                  </a:lnTo>
                  <a:lnTo>
                    <a:pt x="1868677" y="1214627"/>
                  </a:lnTo>
                  <a:lnTo>
                    <a:pt x="202437" y="1214627"/>
                  </a:lnTo>
                  <a:lnTo>
                    <a:pt x="153803" y="1208742"/>
                  </a:lnTo>
                  <a:lnTo>
                    <a:pt x="109425" y="1192024"/>
                  </a:lnTo>
                  <a:lnTo>
                    <a:pt x="70711" y="1165883"/>
                  </a:lnTo>
                  <a:lnTo>
                    <a:pt x="39071" y="1131728"/>
                  </a:lnTo>
                  <a:lnTo>
                    <a:pt x="15914" y="1090969"/>
                  </a:lnTo>
                  <a:lnTo>
                    <a:pt x="2650" y="1045015"/>
                  </a:lnTo>
                  <a:lnTo>
                    <a:pt x="0" y="1012189"/>
                  </a:lnTo>
                  <a:lnTo>
                    <a:pt x="0" y="202437"/>
                  </a:lnTo>
                  <a:close/>
                </a:path>
              </a:pathLst>
            </a:custGeom>
            <a:ln w="12192">
              <a:solidFill>
                <a:srgbClr val="501F74"/>
              </a:solidFill>
            </a:ln>
          </p:spPr>
          <p:txBody>
            <a:bodyPr wrap="square" lIns="0" tIns="0" rIns="0" bIns="0" rtlCol="0"/>
            <a:lstStyle/>
            <a:p>
              <a:endParaRPr/>
            </a:p>
          </p:txBody>
        </p:sp>
        <p:sp>
          <p:nvSpPr>
            <p:cNvPr id="63" name="object 34"/>
            <p:cNvSpPr txBox="1"/>
            <p:nvPr/>
          </p:nvSpPr>
          <p:spPr>
            <a:xfrm>
              <a:off x="6248527" y="4580966"/>
              <a:ext cx="1435100" cy="807720"/>
            </a:xfrm>
            <a:prstGeom prst="rect">
              <a:avLst/>
            </a:prstGeom>
          </p:spPr>
          <p:txBody>
            <a:bodyPr vert="horz" wrap="square" lIns="0" tIns="0" rIns="0" bIns="0" rtlCol="0">
              <a:spAutoFit/>
            </a:bodyPr>
            <a:lstStyle/>
            <a:p>
              <a:pPr algn="ctr">
                <a:lnSpc>
                  <a:spcPct val="100000"/>
                </a:lnSpc>
              </a:pPr>
              <a:r>
                <a:rPr sz="2800" spc="-10" dirty="0">
                  <a:solidFill>
                    <a:srgbClr val="6F2F9F"/>
                  </a:solidFill>
                  <a:latin typeface="TH SarabunPSK"/>
                  <a:cs typeface="TH SarabunPSK"/>
                </a:rPr>
                <a:t>ง</a:t>
              </a:r>
              <a:r>
                <a:rPr sz="2800" spc="-5" dirty="0">
                  <a:solidFill>
                    <a:srgbClr val="6F2F9F"/>
                  </a:solidFill>
                  <a:latin typeface="TH SarabunPSK"/>
                  <a:cs typeface="TH SarabunPSK"/>
                </a:rPr>
                <a:t>า</a:t>
              </a:r>
              <a:r>
                <a:rPr sz="2800" spc="-10" dirty="0">
                  <a:solidFill>
                    <a:srgbClr val="6F2F9F"/>
                  </a:solidFill>
                  <a:latin typeface="TH SarabunPSK"/>
                  <a:cs typeface="TH SarabunPSK"/>
                </a:rPr>
                <a:t>นโย</a:t>
              </a:r>
              <a:r>
                <a:rPr sz="2800" spc="-20" dirty="0">
                  <a:solidFill>
                    <a:srgbClr val="6F2F9F"/>
                  </a:solidFill>
                  <a:latin typeface="TH SarabunPSK"/>
                  <a:cs typeface="TH SarabunPSK"/>
                </a:rPr>
                <a:t>ธ</a:t>
              </a:r>
              <a:r>
                <a:rPr sz="2800" spc="-10" dirty="0">
                  <a:solidFill>
                    <a:srgbClr val="6F2F9F"/>
                  </a:solidFill>
                  <a:latin typeface="TH SarabunPSK"/>
                  <a:cs typeface="TH SarabunPSK"/>
                </a:rPr>
                <a:t>า</a:t>
              </a:r>
              <a:endParaRPr sz="2800">
                <a:latin typeface="TH SarabunPSK"/>
                <a:cs typeface="TH SarabunPSK"/>
              </a:endParaRPr>
            </a:p>
            <a:p>
              <a:pPr algn="ctr">
                <a:lnSpc>
                  <a:spcPct val="100000"/>
                </a:lnSpc>
              </a:pPr>
              <a:r>
                <a:rPr sz="2800" spc="-10" dirty="0">
                  <a:solidFill>
                    <a:srgbClr val="6F2F9F"/>
                  </a:solidFill>
                  <a:latin typeface="TH SarabunPSK"/>
                  <a:cs typeface="TH SarabunPSK"/>
                </a:rPr>
                <a:t>แบ่</a:t>
              </a:r>
              <a:r>
                <a:rPr sz="2800" spc="-5" dirty="0">
                  <a:solidFill>
                    <a:srgbClr val="6F2F9F"/>
                  </a:solidFill>
                  <a:latin typeface="TH SarabunPSK"/>
                  <a:cs typeface="TH SarabunPSK"/>
                </a:rPr>
                <a:t>ง</a:t>
              </a:r>
              <a:r>
                <a:rPr sz="2800" spc="-10" dirty="0">
                  <a:solidFill>
                    <a:srgbClr val="6F2F9F"/>
                  </a:solidFill>
                  <a:latin typeface="TH SarabunPSK"/>
                  <a:cs typeface="TH SarabunPSK"/>
                </a:rPr>
                <a:t>จ่</a:t>
              </a:r>
              <a:r>
                <a:rPr sz="2800" spc="-5" dirty="0">
                  <a:solidFill>
                    <a:srgbClr val="6F2F9F"/>
                  </a:solidFill>
                  <a:latin typeface="TH SarabunPSK"/>
                  <a:cs typeface="TH SarabunPSK"/>
                </a:rPr>
                <a:t>า</a:t>
              </a:r>
              <a:r>
                <a:rPr sz="2800" spc="-15" dirty="0">
                  <a:solidFill>
                    <a:srgbClr val="6F2F9F"/>
                  </a:solidFill>
                  <a:latin typeface="TH SarabunPSK"/>
                  <a:cs typeface="TH SarabunPSK"/>
                </a:rPr>
                <a:t>ย</a:t>
              </a:r>
              <a:r>
                <a:rPr sz="2800" spc="-20" dirty="0">
                  <a:solidFill>
                    <a:srgbClr val="6F2F9F"/>
                  </a:solidFill>
                  <a:latin typeface="TH SarabunPSK"/>
                  <a:cs typeface="TH SarabunPSK"/>
                </a:rPr>
                <a:t> </a:t>
              </a:r>
              <a:r>
                <a:rPr sz="2800" spc="-15" dirty="0">
                  <a:solidFill>
                    <a:srgbClr val="6F2F9F"/>
                  </a:solidFill>
                  <a:latin typeface="TH SarabunPSK"/>
                  <a:cs typeface="TH SarabunPSK"/>
                </a:rPr>
                <a:t>8</a:t>
              </a:r>
              <a:r>
                <a:rPr sz="2800" spc="-10" dirty="0">
                  <a:solidFill>
                    <a:srgbClr val="6F2F9F"/>
                  </a:solidFill>
                  <a:latin typeface="TH SarabunPSK"/>
                  <a:cs typeface="TH SarabunPSK"/>
                </a:rPr>
                <a:t> งวด</a:t>
              </a:r>
              <a:endParaRPr sz="2800">
                <a:latin typeface="TH SarabunPSK"/>
                <a:cs typeface="TH SarabunPSK"/>
              </a:endParaRPr>
            </a:p>
          </p:txBody>
        </p:sp>
      </p:grpSp>
    </p:spTree>
    <p:extLst>
      <p:ext uri="{BB962C8B-B14F-4D97-AF65-F5344CB8AC3E}">
        <p14:creationId xmlns:p14="http://schemas.microsoft.com/office/powerpoint/2010/main" val="3648691399"/>
      </p:ext>
    </p:extLst>
  </p:cSld>
  <p:clrMapOvr>
    <a:masterClrMapping/>
  </p:clrMapOvr>
  <p:transition>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ED7FB0A-3DD1-4E30-A53D-575933BB4BD8}" type="slidenum">
              <a:rPr lang="en-US" smtClean="0">
                <a:solidFill>
                  <a:srgbClr val="FFFFFF"/>
                </a:solidFill>
              </a:rPr>
              <a:pPr>
                <a:defRPr/>
              </a:pPr>
              <a:t>22</a:t>
            </a:fld>
            <a:endParaRPr lang="en-US" dirty="0">
              <a:solidFill>
                <a:srgbClr val="FFFFFF"/>
              </a:solidFill>
            </a:endParaRPr>
          </a:p>
        </p:txBody>
      </p:sp>
      <p:sp>
        <p:nvSpPr>
          <p:cNvPr id="13"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th-TH" sz="4400" b="1" dirty="0" smtClean="0">
                <a:solidFill>
                  <a:srgbClr val="FFFFFF"/>
                </a:solidFill>
                <a:latin typeface="TH SarabunPSK" pitchFamily="34" charset="-34"/>
                <a:cs typeface="TH SarabunPSK" pitchFamily="34" charset="-34"/>
              </a:rPr>
              <a:t>เงื่อนไขสัญญาและการเบิกจ่ายเงิน (ต่อ)</a:t>
            </a:r>
            <a:endParaRPr lang="th-TH" sz="4400" b="1" dirty="0">
              <a:solidFill>
                <a:srgbClr val="FFFFFF"/>
              </a:solidFill>
              <a:latin typeface="TH SarabunPSK" pitchFamily="34" charset="-34"/>
              <a:cs typeface="TH SarabunPSK" pitchFamily="34" charset="-34"/>
            </a:endParaRPr>
          </a:p>
        </p:txBody>
      </p:sp>
      <p:sp>
        <p:nvSpPr>
          <p:cNvPr id="4" name="object 11"/>
          <p:cNvSpPr/>
          <p:nvPr/>
        </p:nvSpPr>
        <p:spPr>
          <a:xfrm>
            <a:off x="557783" y="1924824"/>
            <a:ext cx="4072890" cy="323837"/>
          </a:xfrm>
          <a:prstGeom prst="rect">
            <a:avLst/>
          </a:prstGeom>
          <a:blipFill>
            <a:blip r:embed="rId2" cstate="print"/>
            <a:stretch>
              <a:fillRect/>
            </a:stretch>
          </a:blipFill>
        </p:spPr>
        <p:txBody>
          <a:bodyPr wrap="square" lIns="0" tIns="0" rIns="0" bIns="0" rtlCol="0"/>
          <a:lstStyle/>
          <a:p>
            <a:endParaRPr/>
          </a:p>
        </p:txBody>
      </p:sp>
      <p:sp>
        <p:nvSpPr>
          <p:cNvPr id="5" name="object 12"/>
          <p:cNvSpPr/>
          <p:nvPr/>
        </p:nvSpPr>
        <p:spPr>
          <a:xfrm>
            <a:off x="566419" y="1932432"/>
            <a:ext cx="4028589" cy="280924"/>
          </a:xfrm>
          <a:prstGeom prst="rect">
            <a:avLst/>
          </a:prstGeom>
          <a:blipFill>
            <a:blip r:embed="rId3" cstate="print"/>
            <a:stretch>
              <a:fillRect/>
            </a:stretch>
          </a:blipFill>
        </p:spPr>
        <p:txBody>
          <a:bodyPr wrap="square" lIns="0" tIns="0" rIns="0" bIns="0" rtlCol="0"/>
          <a:lstStyle/>
          <a:p>
            <a:endParaRPr/>
          </a:p>
        </p:txBody>
      </p:sp>
      <p:sp>
        <p:nvSpPr>
          <p:cNvPr id="6" name="object 13"/>
          <p:cNvSpPr/>
          <p:nvPr/>
        </p:nvSpPr>
        <p:spPr>
          <a:xfrm>
            <a:off x="4698491" y="1976640"/>
            <a:ext cx="130301" cy="291833"/>
          </a:xfrm>
          <a:prstGeom prst="rect">
            <a:avLst/>
          </a:prstGeom>
          <a:blipFill>
            <a:blip r:embed="rId4" cstate="print"/>
            <a:stretch>
              <a:fillRect/>
            </a:stretch>
          </a:blipFill>
        </p:spPr>
        <p:txBody>
          <a:bodyPr wrap="square" lIns="0" tIns="0" rIns="0" bIns="0" rtlCol="0"/>
          <a:lstStyle/>
          <a:p>
            <a:endParaRPr/>
          </a:p>
        </p:txBody>
      </p:sp>
      <p:sp>
        <p:nvSpPr>
          <p:cNvPr id="7" name="object 14"/>
          <p:cNvSpPr/>
          <p:nvPr/>
        </p:nvSpPr>
        <p:spPr>
          <a:xfrm>
            <a:off x="4711319" y="1989835"/>
            <a:ext cx="76835" cy="238125"/>
          </a:xfrm>
          <a:custGeom>
            <a:avLst/>
            <a:gdLst/>
            <a:ahLst/>
            <a:cxnLst/>
            <a:rect l="l" t="t" r="r" b="b"/>
            <a:pathLst>
              <a:path w="76835" h="238125">
                <a:moveTo>
                  <a:pt x="76834" y="0"/>
                </a:moveTo>
                <a:lnTo>
                  <a:pt x="46735" y="0"/>
                </a:lnTo>
                <a:lnTo>
                  <a:pt x="45098" y="1990"/>
                </a:lnTo>
                <a:lnTo>
                  <a:pt x="22115" y="35870"/>
                </a:lnTo>
                <a:lnTo>
                  <a:pt x="7226" y="71158"/>
                </a:lnTo>
                <a:lnTo>
                  <a:pt x="0" y="120543"/>
                </a:lnTo>
                <a:lnTo>
                  <a:pt x="513" y="133969"/>
                </a:lnTo>
                <a:lnTo>
                  <a:pt x="7769" y="172022"/>
                </a:lnTo>
                <a:lnTo>
                  <a:pt x="23600" y="206740"/>
                </a:lnTo>
                <a:lnTo>
                  <a:pt x="48005" y="238125"/>
                </a:lnTo>
                <a:lnTo>
                  <a:pt x="72667" y="233761"/>
                </a:lnTo>
                <a:lnTo>
                  <a:pt x="63653" y="222574"/>
                </a:lnTo>
                <a:lnTo>
                  <a:pt x="55591" y="211323"/>
                </a:lnTo>
                <a:lnTo>
                  <a:pt x="37112" y="176975"/>
                </a:lnTo>
                <a:lnTo>
                  <a:pt x="25774" y="129016"/>
                </a:lnTo>
                <a:lnTo>
                  <a:pt x="25311" y="116501"/>
                </a:lnTo>
                <a:lnTo>
                  <a:pt x="26075" y="104268"/>
                </a:lnTo>
                <a:lnTo>
                  <a:pt x="38871" y="56630"/>
                </a:lnTo>
                <a:lnTo>
                  <a:pt x="58715" y="22263"/>
                </a:lnTo>
                <a:lnTo>
                  <a:pt x="67285" y="11066"/>
                </a:lnTo>
                <a:lnTo>
                  <a:pt x="76834" y="0"/>
                </a:lnTo>
                <a:close/>
              </a:path>
            </a:pathLst>
          </a:custGeom>
          <a:solidFill>
            <a:srgbClr val="6F2F9F"/>
          </a:solidFill>
        </p:spPr>
        <p:txBody>
          <a:bodyPr wrap="square" lIns="0" tIns="0" rIns="0" bIns="0" rtlCol="0"/>
          <a:lstStyle/>
          <a:p>
            <a:endParaRPr/>
          </a:p>
        </p:txBody>
      </p:sp>
      <p:sp>
        <p:nvSpPr>
          <p:cNvPr id="8" name="object 15"/>
          <p:cNvSpPr/>
          <p:nvPr/>
        </p:nvSpPr>
        <p:spPr>
          <a:xfrm>
            <a:off x="4711319" y="1989835"/>
            <a:ext cx="76835" cy="238125"/>
          </a:xfrm>
          <a:custGeom>
            <a:avLst/>
            <a:gdLst/>
            <a:ahLst/>
            <a:cxnLst/>
            <a:rect l="l" t="t" r="r" b="b"/>
            <a:pathLst>
              <a:path w="76835" h="238125">
                <a:moveTo>
                  <a:pt x="46735" y="0"/>
                </a:moveTo>
                <a:lnTo>
                  <a:pt x="76834" y="0"/>
                </a:lnTo>
                <a:lnTo>
                  <a:pt x="67285" y="11066"/>
                </a:lnTo>
                <a:lnTo>
                  <a:pt x="58715" y="22263"/>
                </a:lnTo>
                <a:lnTo>
                  <a:pt x="38871" y="56630"/>
                </a:lnTo>
                <a:lnTo>
                  <a:pt x="26075" y="104268"/>
                </a:lnTo>
                <a:lnTo>
                  <a:pt x="25311" y="116501"/>
                </a:lnTo>
                <a:lnTo>
                  <a:pt x="25774" y="129016"/>
                </a:lnTo>
                <a:lnTo>
                  <a:pt x="37112" y="176975"/>
                </a:lnTo>
                <a:lnTo>
                  <a:pt x="55591" y="211323"/>
                </a:lnTo>
                <a:lnTo>
                  <a:pt x="72667" y="233761"/>
                </a:lnTo>
                <a:lnTo>
                  <a:pt x="48005" y="238125"/>
                </a:lnTo>
                <a:lnTo>
                  <a:pt x="23600" y="206740"/>
                </a:lnTo>
                <a:lnTo>
                  <a:pt x="7769" y="172022"/>
                </a:lnTo>
                <a:lnTo>
                  <a:pt x="513" y="133969"/>
                </a:lnTo>
                <a:lnTo>
                  <a:pt x="0" y="120543"/>
                </a:lnTo>
                <a:lnTo>
                  <a:pt x="451" y="107938"/>
                </a:lnTo>
                <a:lnTo>
                  <a:pt x="11289" y="59234"/>
                </a:lnTo>
                <a:lnTo>
                  <a:pt x="28878" y="24424"/>
                </a:lnTo>
                <a:lnTo>
                  <a:pt x="45098" y="1990"/>
                </a:lnTo>
                <a:lnTo>
                  <a:pt x="46735" y="0"/>
                </a:lnTo>
                <a:close/>
              </a:path>
            </a:pathLst>
          </a:custGeom>
          <a:ln w="9144">
            <a:solidFill>
              <a:srgbClr val="792F9F"/>
            </a:solidFill>
          </a:ln>
        </p:spPr>
        <p:txBody>
          <a:bodyPr wrap="square" lIns="0" tIns="0" rIns="0" bIns="0" rtlCol="0"/>
          <a:lstStyle/>
          <a:p>
            <a:endParaRPr/>
          </a:p>
        </p:txBody>
      </p:sp>
      <p:sp>
        <p:nvSpPr>
          <p:cNvPr id="9" name="object 16"/>
          <p:cNvSpPr/>
          <p:nvPr/>
        </p:nvSpPr>
        <p:spPr>
          <a:xfrm>
            <a:off x="4792979" y="1997976"/>
            <a:ext cx="334530" cy="250685"/>
          </a:xfrm>
          <a:prstGeom prst="rect">
            <a:avLst/>
          </a:prstGeom>
          <a:blipFill>
            <a:blip r:embed="rId5" cstate="print"/>
            <a:stretch>
              <a:fillRect/>
            </a:stretch>
          </a:blipFill>
        </p:spPr>
        <p:txBody>
          <a:bodyPr wrap="square" lIns="0" tIns="0" rIns="0" bIns="0" rtlCol="0"/>
          <a:lstStyle/>
          <a:p>
            <a:endParaRPr/>
          </a:p>
        </p:txBody>
      </p:sp>
      <p:sp>
        <p:nvSpPr>
          <p:cNvPr id="10" name="object 17"/>
          <p:cNvSpPr/>
          <p:nvPr/>
        </p:nvSpPr>
        <p:spPr>
          <a:xfrm>
            <a:off x="4805698" y="2010664"/>
            <a:ext cx="283210" cy="198755"/>
          </a:xfrm>
          <a:custGeom>
            <a:avLst/>
            <a:gdLst/>
            <a:ahLst/>
            <a:cxnLst/>
            <a:rect l="l" t="t" r="r" b="b"/>
            <a:pathLst>
              <a:path w="283210" h="198755">
                <a:moveTo>
                  <a:pt x="63608" y="0"/>
                </a:moveTo>
                <a:lnTo>
                  <a:pt x="15691" y="21303"/>
                </a:lnTo>
                <a:lnTo>
                  <a:pt x="6236" y="59864"/>
                </a:lnTo>
                <a:lnTo>
                  <a:pt x="10278" y="71638"/>
                </a:lnTo>
                <a:lnTo>
                  <a:pt x="17039" y="82627"/>
                </a:lnTo>
                <a:lnTo>
                  <a:pt x="25724" y="93261"/>
                </a:lnTo>
                <a:lnTo>
                  <a:pt x="16104" y="100996"/>
                </a:lnTo>
                <a:lnTo>
                  <a:pt x="31" y="145348"/>
                </a:lnTo>
                <a:lnTo>
                  <a:pt x="0" y="149917"/>
                </a:lnTo>
                <a:lnTo>
                  <a:pt x="2936" y="162286"/>
                </a:lnTo>
                <a:lnTo>
                  <a:pt x="37590" y="194337"/>
                </a:lnTo>
                <a:lnTo>
                  <a:pt x="65767" y="198090"/>
                </a:lnTo>
                <a:lnTo>
                  <a:pt x="79097" y="196820"/>
                </a:lnTo>
                <a:lnTo>
                  <a:pt x="91291" y="193527"/>
                </a:lnTo>
                <a:lnTo>
                  <a:pt x="102571" y="188014"/>
                </a:lnTo>
                <a:lnTo>
                  <a:pt x="113158" y="180083"/>
                </a:lnTo>
                <a:lnTo>
                  <a:pt x="117049" y="175021"/>
                </a:lnTo>
                <a:lnTo>
                  <a:pt x="53136" y="175021"/>
                </a:lnTo>
                <a:lnTo>
                  <a:pt x="41987" y="170363"/>
                </a:lnTo>
                <a:lnTo>
                  <a:pt x="29885" y="160752"/>
                </a:lnTo>
                <a:lnTo>
                  <a:pt x="25882" y="149917"/>
                </a:lnTo>
                <a:lnTo>
                  <a:pt x="25113" y="133328"/>
                </a:lnTo>
                <a:lnTo>
                  <a:pt x="29568" y="122273"/>
                </a:lnTo>
                <a:lnTo>
                  <a:pt x="39047" y="109660"/>
                </a:lnTo>
                <a:lnTo>
                  <a:pt x="49938" y="103562"/>
                </a:lnTo>
                <a:lnTo>
                  <a:pt x="63608" y="100837"/>
                </a:lnTo>
                <a:lnTo>
                  <a:pt x="111049" y="100837"/>
                </a:lnTo>
                <a:lnTo>
                  <a:pt x="106927" y="96381"/>
                </a:lnTo>
                <a:lnTo>
                  <a:pt x="97696" y="88605"/>
                </a:lnTo>
                <a:lnTo>
                  <a:pt x="108258" y="80860"/>
                </a:lnTo>
                <a:lnTo>
                  <a:pt x="111353" y="76908"/>
                </a:lnTo>
                <a:lnTo>
                  <a:pt x="54485" y="76908"/>
                </a:lnTo>
                <a:lnTo>
                  <a:pt x="40844" y="69827"/>
                </a:lnTo>
                <a:lnTo>
                  <a:pt x="32673" y="60997"/>
                </a:lnTo>
                <a:lnTo>
                  <a:pt x="29953" y="50419"/>
                </a:lnTo>
                <a:lnTo>
                  <a:pt x="29953" y="42290"/>
                </a:lnTo>
                <a:lnTo>
                  <a:pt x="33001" y="35433"/>
                </a:lnTo>
                <a:lnTo>
                  <a:pt x="39445" y="29907"/>
                </a:lnTo>
                <a:lnTo>
                  <a:pt x="50131" y="23939"/>
                </a:lnTo>
                <a:lnTo>
                  <a:pt x="63608" y="21971"/>
                </a:lnTo>
                <a:lnTo>
                  <a:pt x="111471" y="21971"/>
                </a:lnTo>
                <a:lnTo>
                  <a:pt x="111382" y="21826"/>
                </a:lnTo>
                <a:lnTo>
                  <a:pt x="100613" y="10808"/>
                </a:lnTo>
                <a:lnTo>
                  <a:pt x="89701" y="4785"/>
                </a:lnTo>
                <a:lnTo>
                  <a:pt x="77401" y="1194"/>
                </a:lnTo>
                <a:lnTo>
                  <a:pt x="63608" y="0"/>
                </a:lnTo>
                <a:close/>
              </a:path>
              <a:path w="283210" h="198755">
                <a:moveTo>
                  <a:pt x="111049" y="100837"/>
                </a:moveTo>
                <a:lnTo>
                  <a:pt x="63608" y="100837"/>
                </a:lnTo>
                <a:lnTo>
                  <a:pt x="63994" y="100865"/>
                </a:lnTo>
                <a:lnTo>
                  <a:pt x="75795" y="103205"/>
                </a:lnTo>
                <a:lnTo>
                  <a:pt x="86510" y="109151"/>
                </a:lnTo>
                <a:lnTo>
                  <a:pt x="97015" y="119948"/>
                </a:lnTo>
                <a:lnTo>
                  <a:pt x="101560" y="131189"/>
                </a:lnTo>
                <a:lnTo>
                  <a:pt x="102940" y="145348"/>
                </a:lnTo>
                <a:lnTo>
                  <a:pt x="99424" y="157484"/>
                </a:lnTo>
                <a:lnTo>
                  <a:pt x="90880" y="167800"/>
                </a:lnTo>
                <a:lnTo>
                  <a:pt x="82530" y="172364"/>
                </a:lnTo>
                <a:lnTo>
                  <a:pt x="70597" y="174849"/>
                </a:lnTo>
                <a:lnTo>
                  <a:pt x="53136" y="175021"/>
                </a:lnTo>
                <a:lnTo>
                  <a:pt x="117049" y="175021"/>
                </a:lnTo>
                <a:lnTo>
                  <a:pt x="119623" y="171674"/>
                </a:lnTo>
                <a:lnTo>
                  <a:pt x="124141" y="161097"/>
                </a:lnTo>
                <a:lnTo>
                  <a:pt x="126645" y="147640"/>
                </a:lnTo>
                <a:lnTo>
                  <a:pt x="127068" y="130592"/>
                </a:lnTo>
                <a:lnTo>
                  <a:pt x="123263" y="119012"/>
                </a:lnTo>
                <a:lnTo>
                  <a:pt x="115790" y="105961"/>
                </a:lnTo>
                <a:lnTo>
                  <a:pt x="111049" y="100837"/>
                </a:lnTo>
                <a:close/>
              </a:path>
              <a:path w="283210" h="198755">
                <a:moveTo>
                  <a:pt x="111471" y="21971"/>
                </a:moveTo>
                <a:lnTo>
                  <a:pt x="63608" y="21971"/>
                </a:lnTo>
                <a:lnTo>
                  <a:pt x="68199" y="22176"/>
                </a:lnTo>
                <a:lnTo>
                  <a:pt x="79831" y="25311"/>
                </a:lnTo>
                <a:lnTo>
                  <a:pt x="91385" y="33462"/>
                </a:lnTo>
                <a:lnTo>
                  <a:pt x="95441" y="43181"/>
                </a:lnTo>
                <a:lnTo>
                  <a:pt x="95233" y="59517"/>
                </a:lnTo>
                <a:lnTo>
                  <a:pt x="87939" y="67296"/>
                </a:lnTo>
                <a:lnTo>
                  <a:pt x="74644" y="73185"/>
                </a:lnTo>
                <a:lnTo>
                  <a:pt x="54485" y="76908"/>
                </a:lnTo>
                <a:lnTo>
                  <a:pt x="111353" y="76908"/>
                </a:lnTo>
                <a:lnTo>
                  <a:pt x="115761" y="71282"/>
                </a:lnTo>
                <a:lnTo>
                  <a:pt x="120150" y="59243"/>
                </a:lnTo>
                <a:lnTo>
                  <a:pt x="121373" y="44114"/>
                </a:lnTo>
                <a:lnTo>
                  <a:pt x="118113" y="32764"/>
                </a:lnTo>
                <a:lnTo>
                  <a:pt x="111471" y="21971"/>
                </a:lnTo>
                <a:close/>
              </a:path>
              <a:path w="283210" h="198755">
                <a:moveTo>
                  <a:pt x="216770" y="0"/>
                </a:moveTo>
                <a:lnTo>
                  <a:pt x="173648" y="23937"/>
                </a:lnTo>
                <a:lnTo>
                  <a:pt x="156409" y="61356"/>
                </a:lnTo>
                <a:lnTo>
                  <a:pt x="152161" y="102847"/>
                </a:lnTo>
                <a:lnTo>
                  <a:pt x="152863" y="115523"/>
                </a:lnTo>
                <a:lnTo>
                  <a:pt x="166714" y="163775"/>
                </a:lnTo>
                <a:lnTo>
                  <a:pt x="192959" y="192890"/>
                </a:lnTo>
                <a:lnTo>
                  <a:pt x="219066" y="198462"/>
                </a:lnTo>
                <a:lnTo>
                  <a:pt x="230627" y="196869"/>
                </a:lnTo>
                <a:lnTo>
                  <a:pt x="241334" y="192651"/>
                </a:lnTo>
                <a:lnTo>
                  <a:pt x="251398" y="185409"/>
                </a:lnTo>
                <a:lnTo>
                  <a:pt x="260070" y="175807"/>
                </a:lnTo>
                <a:lnTo>
                  <a:pt x="212479" y="175807"/>
                </a:lnTo>
                <a:lnTo>
                  <a:pt x="202421" y="171900"/>
                </a:lnTo>
                <a:lnTo>
                  <a:pt x="181897" y="136500"/>
                </a:lnTo>
                <a:lnTo>
                  <a:pt x="178216" y="94236"/>
                </a:lnTo>
                <a:lnTo>
                  <a:pt x="178923" y="82189"/>
                </a:lnTo>
                <a:lnTo>
                  <a:pt x="194788" y="32695"/>
                </a:lnTo>
                <a:lnTo>
                  <a:pt x="217532" y="22351"/>
                </a:lnTo>
                <a:lnTo>
                  <a:pt x="261089" y="22351"/>
                </a:lnTo>
                <a:lnTo>
                  <a:pt x="252755" y="13025"/>
                </a:lnTo>
                <a:lnTo>
                  <a:pt x="242227" y="5783"/>
                </a:lnTo>
                <a:lnTo>
                  <a:pt x="230235" y="1444"/>
                </a:lnTo>
                <a:lnTo>
                  <a:pt x="216770" y="0"/>
                </a:lnTo>
                <a:close/>
              </a:path>
              <a:path w="283210" h="198755">
                <a:moveTo>
                  <a:pt x="261089" y="22351"/>
                </a:moveTo>
                <a:lnTo>
                  <a:pt x="217532" y="22351"/>
                </a:lnTo>
                <a:lnTo>
                  <a:pt x="229308" y="24677"/>
                </a:lnTo>
                <a:lnTo>
                  <a:pt x="239395" y="32174"/>
                </a:lnTo>
                <a:lnTo>
                  <a:pt x="255131" y="76945"/>
                </a:lnTo>
                <a:lnTo>
                  <a:pt x="256443" y="108719"/>
                </a:lnTo>
                <a:lnTo>
                  <a:pt x="255333" y="122140"/>
                </a:lnTo>
                <a:lnTo>
                  <a:pt x="237884" y="167801"/>
                </a:lnTo>
                <a:lnTo>
                  <a:pt x="212479" y="175807"/>
                </a:lnTo>
                <a:lnTo>
                  <a:pt x="260070" y="175807"/>
                </a:lnTo>
                <a:lnTo>
                  <a:pt x="278261" y="137588"/>
                </a:lnTo>
                <a:lnTo>
                  <a:pt x="282664" y="96478"/>
                </a:lnTo>
                <a:lnTo>
                  <a:pt x="282008" y="83658"/>
                </a:lnTo>
                <a:lnTo>
                  <a:pt x="268428" y="35253"/>
                </a:lnTo>
                <a:lnTo>
                  <a:pt x="261828" y="23178"/>
                </a:lnTo>
                <a:lnTo>
                  <a:pt x="261089" y="22351"/>
                </a:lnTo>
                <a:close/>
              </a:path>
            </a:pathLst>
          </a:custGeom>
          <a:solidFill>
            <a:srgbClr val="6F2F9F"/>
          </a:solidFill>
        </p:spPr>
        <p:txBody>
          <a:bodyPr wrap="square" lIns="0" tIns="0" rIns="0" bIns="0" rtlCol="0"/>
          <a:lstStyle/>
          <a:p>
            <a:endParaRPr/>
          </a:p>
        </p:txBody>
      </p:sp>
      <p:sp>
        <p:nvSpPr>
          <p:cNvPr id="11" name="object 18"/>
          <p:cNvSpPr/>
          <p:nvPr/>
        </p:nvSpPr>
        <p:spPr>
          <a:xfrm>
            <a:off x="4830812" y="2111501"/>
            <a:ext cx="78105" cy="74295"/>
          </a:xfrm>
          <a:custGeom>
            <a:avLst/>
            <a:gdLst/>
            <a:ahLst/>
            <a:cxnLst/>
            <a:rect l="l" t="t" r="r" b="b"/>
            <a:pathLst>
              <a:path w="78104" h="74294">
                <a:moveTo>
                  <a:pt x="38494" y="0"/>
                </a:moveTo>
                <a:lnTo>
                  <a:pt x="24824" y="2724"/>
                </a:lnTo>
                <a:lnTo>
                  <a:pt x="13933" y="8822"/>
                </a:lnTo>
                <a:lnTo>
                  <a:pt x="4454" y="21435"/>
                </a:lnTo>
                <a:lnTo>
                  <a:pt x="0" y="32490"/>
                </a:lnTo>
                <a:lnTo>
                  <a:pt x="768" y="49079"/>
                </a:lnTo>
                <a:lnTo>
                  <a:pt x="4772" y="59914"/>
                </a:lnTo>
                <a:lnTo>
                  <a:pt x="16873" y="69525"/>
                </a:lnTo>
                <a:lnTo>
                  <a:pt x="28023" y="74183"/>
                </a:lnTo>
                <a:lnTo>
                  <a:pt x="45483" y="74011"/>
                </a:lnTo>
                <a:lnTo>
                  <a:pt x="57416" y="71526"/>
                </a:lnTo>
                <a:lnTo>
                  <a:pt x="65767" y="66962"/>
                </a:lnTo>
                <a:lnTo>
                  <a:pt x="74311" y="56646"/>
                </a:lnTo>
                <a:lnTo>
                  <a:pt x="77827" y="44510"/>
                </a:lnTo>
                <a:lnTo>
                  <a:pt x="76446" y="30351"/>
                </a:lnTo>
                <a:lnTo>
                  <a:pt x="38880" y="27"/>
                </a:lnTo>
                <a:lnTo>
                  <a:pt x="38494" y="0"/>
                </a:lnTo>
                <a:close/>
              </a:path>
            </a:pathLst>
          </a:custGeom>
          <a:ln w="9144">
            <a:solidFill>
              <a:srgbClr val="792F9F"/>
            </a:solidFill>
          </a:ln>
        </p:spPr>
        <p:txBody>
          <a:bodyPr wrap="square" lIns="0" tIns="0" rIns="0" bIns="0" rtlCol="0"/>
          <a:lstStyle/>
          <a:p>
            <a:endParaRPr/>
          </a:p>
        </p:txBody>
      </p:sp>
      <p:sp>
        <p:nvSpPr>
          <p:cNvPr id="12" name="object 19"/>
          <p:cNvSpPr/>
          <p:nvPr/>
        </p:nvSpPr>
        <p:spPr>
          <a:xfrm>
            <a:off x="4983915" y="2033016"/>
            <a:ext cx="78740" cy="153670"/>
          </a:xfrm>
          <a:custGeom>
            <a:avLst/>
            <a:gdLst/>
            <a:ahLst/>
            <a:cxnLst/>
            <a:rect l="l" t="t" r="r" b="b"/>
            <a:pathLst>
              <a:path w="78739" h="153669">
                <a:moveTo>
                  <a:pt x="39315" y="0"/>
                </a:moveTo>
                <a:lnTo>
                  <a:pt x="5489" y="36181"/>
                </a:lnTo>
                <a:lnTo>
                  <a:pt x="0" y="71884"/>
                </a:lnTo>
                <a:lnTo>
                  <a:pt x="382" y="88003"/>
                </a:lnTo>
                <a:lnTo>
                  <a:pt x="15138" y="140350"/>
                </a:lnTo>
                <a:lnTo>
                  <a:pt x="34262" y="153455"/>
                </a:lnTo>
                <a:lnTo>
                  <a:pt x="48909" y="151603"/>
                </a:lnTo>
                <a:lnTo>
                  <a:pt x="74986" y="112274"/>
                </a:lnTo>
                <a:lnTo>
                  <a:pt x="78226" y="86367"/>
                </a:lnTo>
                <a:lnTo>
                  <a:pt x="77955" y="69149"/>
                </a:lnTo>
                <a:lnTo>
                  <a:pt x="69318" y="22839"/>
                </a:lnTo>
                <a:lnTo>
                  <a:pt x="39315" y="0"/>
                </a:lnTo>
                <a:close/>
              </a:path>
            </a:pathLst>
          </a:custGeom>
          <a:ln w="9144">
            <a:solidFill>
              <a:srgbClr val="792F9F"/>
            </a:solidFill>
          </a:ln>
        </p:spPr>
        <p:txBody>
          <a:bodyPr wrap="square" lIns="0" tIns="0" rIns="0" bIns="0" rtlCol="0"/>
          <a:lstStyle/>
          <a:p>
            <a:endParaRPr/>
          </a:p>
        </p:txBody>
      </p:sp>
      <p:sp>
        <p:nvSpPr>
          <p:cNvPr id="14" name="object 20"/>
          <p:cNvSpPr/>
          <p:nvPr/>
        </p:nvSpPr>
        <p:spPr>
          <a:xfrm>
            <a:off x="4835652" y="2032635"/>
            <a:ext cx="66040" cy="55244"/>
          </a:xfrm>
          <a:custGeom>
            <a:avLst/>
            <a:gdLst/>
            <a:ahLst/>
            <a:cxnLst/>
            <a:rect l="l" t="t" r="r" b="b"/>
            <a:pathLst>
              <a:path w="66039" h="55244">
                <a:moveTo>
                  <a:pt x="33655" y="0"/>
                </a:moveTo>
                <a:lnTo>
                  <a:pt x="20178" y="1968"/>
                </a:lnTo>
                <a:lnTo>
                  <a:pt x="9491" y="7936"/>
                </a:lnTo>
                <a:lnTo>
                  <a:pt x="3048" y="13462"/>
                </a:lnTo>
                <a:lnTo>
                  <a:pt x="0" y="20319"/>
                </a:lnTo>
                <a:lnTo>
                  <a:pt x="0" y="28448"/>
                </a:lnTo>
                <a:lnTo>
                  <a:pt x="2719" y="39026"/>
                </a:lnTo>
                <a:lnTo>
                  <a:pt x="10891" y="47856"/>
                </a:lnTo>
                <a:lnTo>
                  <a:pt x="24532" y="54937"/>
                </a:lnTo>
                <a:lnTo>
                  <a:pt x="44691" y="51214"/>
                </a:lnTo>
                <a:lnTo>
                  <a:pt x="57986" y="45325"/>
                </a:lnTo>
                <a:lnTo>
                  <a:pt x="65280" y="37546"/>
                </a:lnTo>
                <a:lnTo>
                  <a:pt x="65487" y="21210"/>
                </a:lnTo>
                <a:lnTo>
                  <a:pt x="61431" y="11491"/>
                </a:lnTo>
                <a:lnTo>
                  <a:pt x="49877" y="3340"/>
                </a:lnTo>
                <a:lnTo>
                  <a:pt x="38246" y="205"/>
                </a:lnTo>
                <a:lnTo>
                  <a:pt x="33655" y="0"/>
                </a:lnTo>
                <a:close/>
              </a:path>
            </a:pathLst>
          </a:custGeom>
          <a:ln w="9144">
            <a:solidFill>
              <a:srgbClr val="792F9F"/>
            </a:solidFill>
          </a:ln>
        </p:spPr>
        <p:txBody>
          <a:bodyPr wrap="square" lIns="0" tIns="0" rIns="0" bIns="0" rtlCol="0"/>
          <a:lstStyle/>
          <a:p>
            <a:endParaRPr/>
          </a:p>
        </p:txBody>
      </p:sp>
      <p:sp>
        <p:nvSpPr>
          <p:cNvPr id="15" name="object 21"/>
          <p:cNvSpPr/>
          <p:nvPr/>
        </p:nvSpPr>
        <p:spPr>
          <a:xfrm>
            <a:off x="4957860" y="2010664"/>
            <a:ext cx="130810" cy="198755"/>
          </a:xfrm>
          <a:custGeom>
            <a:avLst/>
            <a:gdLst/>
            <a:ahLst/>
            <a:cxnLst/>
            <a:rect l="l" t="t" r="r" b="b"/>
            <a:pathLst>
              <a:path w="130810" h="198755">
                <a:moveTo>
                  <a:pt x="64608" y="0"/>
                </a:moveTo>
                <a:lnTo>
                  <a:pt x="100594" y="13025"/>
                </a:lnTo>
                <a:lnTo>
                  <a:pt x="121491" y="47200"/>
                </a:lnTo>
                <a:lnTo>
                  <a:pt x="130502" y="96478"/>
                </a:lnTo>
                <a:lnTo>
                  <a:pt x="130018" y="111239"/>
                </a:lnTo>
                <a:lnTo>
                  <a:pt x="122674" y="149342"/>
                </a:lnTo>
                <a:lnTo>
                  <a:pt x="99236" y="185409"/>
                </a:lnTo>
                <a:lnTo>
                  <a:pt x="66905" y="198462"/>
                </a:lnTo>
                <a:lnTo>
                  <a:pt x="52948" y="197083"/>
                </a:lnTo>
                <a:lnTo>
                  <a:pt x="14553" y="163775"/>
                </a:lnTo>
                <a:lnTo>
                  <a:pt x="702" y="115523"/>
                </a:lnTo>
                <a:lnTo>
                  <a:pt x="0" y="102847"/>
                </a:lnTo>
                <a:lnTo>
                  <a:pt x="458" y="87879"/>
                </a:lnTo>
                <a:lnTo>
                  <a:pt x="7591" y="49614"/>
                </a:lnTo>
                <a:lnTo>
                  <a:pt x="31145" y="13081"/>
                </a:lnTo>
                <a:lnTo>
                  <a:pt x="64608" y="0"/>
                </a:lnTo>
                <a:close/>
              </a:path>
            </a:pathLst>
          </a:custGeom>
          <a:ln w="9144">
            <a:solidFill>
              <a:srgbClr val="792F9F"/>
            </a:solidFill>
          </a:ln>
        </p:spPr>
        <p:txBody>
          <a:bodyPr wrap="square" lIns="0" tIns="0" rIns="0" bIns="0" rtlCol="0"/>
          <a:lstStyle/>
          <a:p>
            <a:endParaRPr/>
          </a:p>
        </p:txBody>
      </p:sp>
      <p:sp>
        <p:nvSpPr>
          <p:cNvPr id="16" name="object 22"/>
          <p:cNvSpPr/>
          <p:nvPr/>
        </p:nvSpPr>
        <p:spPr>
          <a:xfrm>
            <a:off x="4805593" y="2010664"/>
            <a:ext cx="127635" cy="198120"/>
          </a:xfrm>
          <a:custGeom>
            <a:avLst/>
            <a:gdLst/>
            <a:ahLst/>
            <a:cxnLst/>
            <a:rect l="l" t="t" r="r" b="b"/>
            <a:pathLst>
              <a:path w="127635" h="198119">
                <a:moveTo>
                  <a:pt x="63712" y="0"/>
                </a:moveTo>
                <a:lnTo>
                  <a:pt x="100718" y="10808"/>
                </a:lnTo>
                <a:lnTo>
                  <a:pt x="121478" y="44114"/>
                </a:lnTo>
                <a:lnTo>
                  <a:pt x="120255" y="59243"/>
                </a:lnTo>
                <a:lnTo>
                  <a:pt x="115865" y="71282"/>
                </a:lnTo>
                <a:lnTo>
                  <a:pt x="108363" y="80860"/>
                </a:lnTo>
                <a:lnTo>
                  <a:pt x="97801" y="88605"/>
                </a:lnTo>
                <a:lnTo>
                  <a:pt x="107031" y="96381"/>
                </a:lnTo>
                <a:lnTo>
                  <a:pt x="115894" y="105961"/>
                </a:lnTo>
                <a:lnTo>
                  <a:pt x="123368" y="119012"/>
                </a:lnTo>
                <a:lnTo>
                  <a:pt x="127172" y="130592"/>
                </a:lnTo>
                <a:lnTo>
                  <a:pt x="126750" y="147640"/>
                </a:lnTo>
                <a:lnTo>
                  <a:pt x="102676" y="188014"/>
                </a:lnTo>
                <a:lnTo>
                  <a:pt x="65872" y="198090"/>
                </a:lnTo>
                <a:lnTo>
                  <a:pt x="50700" y="197161"/>
                </a:lnTo>
                <a:lnTo>
                  <a:pt x="8772" y="173465"/>
                </a:lnTo>
                <a:lnTo>
                  <a:pt x="0" y="149476"/>
                </a:lnTo>
                <a:lnTo>
                  <a:pt x="530" y="133334"/>
                </a:lnTo>
                <a:lnTo>
                  <a:pt x="3089" y="121356"/>
                </a:lnTo>
                <a:lnTo>
                  <a:pt x="7575" y="111841"/>
                </a:lnTo>
                <a:lnTo>
                  <a:pt x="16208" y="100996"/>
                </a:lnTo>
                <a:lnTo>
                  <a:pt x="25829" y="93261"/>
                </a:lnTo>
                <a:lnTo>
                  <a:pt x="17143" y="82627"/>
                </a:lnTo>
                <a:lnTo>
                  <a:pt x="10383" y="71638"/>
                </a:lnTo>
                <a:lnTo>
                  <a:pt x="6341" y="59864"/>
                </a:lnTo>
                <a:lnTo>
                  <a:pt x="7013" y="43737"/>
                </a:lnTo>
                <a:lnTo>
                  <a:pt x="27853" y="11284"/>
                </a:lnTo>
                <a:lnTo>
                  <a:pt x="62148" y="14"/>
                </a:lnTo>
                <a:lnTo>
                  <a:pt x="63712" y="0"/>
                </a:lnTo>
                <a:close/>
              </a:path>
            </a:pathLst>
          </a:custGeom>
          <a:ln w="9144">
            <a:solidFill>
              <a:srgbClr val="792F9F"/>
            </a:solidFill>
          </a:ln>
        </p:spPr>
        <p:txBody>
          <a:bodyPr wrap="square" lIns="0" tIns="0" rIns="0" bIns="0" rtlCol="0"/>
          <a:lstStyle/>
          <a:p>
            <a:endParaRPr/>
          </a:p>
        </p:txBody>
      </p:sp>
      <p:sp>
        <p:nvSpPr>
          <p:cNvPr id="17" name="object 23"/>
          <p:cNvSpPr/>
          <p:nvPr/>
        </p:nvSpPr>
        <p:spPr>
          <a:xfrm>
            <a:off x="5103876" y="1976640"/>
            <a:ext cx="396989" cy="291833"/>
          </a:xfrm>
          <a:prstGeom prst="rect">
            <a:avLst/>
          </a:prstGeom>
          <a:blipFill>
            <a:blip r:embed="rId6" cstate="print"/>
            <a:stretch>
              <a:fillRect/>
            </a:stretch>
          </a:blipFill>
        </p:spPr>
        <p:txBody>
          <a:bodyPr wrap="square" lIns="0" tIns="0" rIns="0" bIns="0" rtlCol="0"/>
          <a:lstStyle/>
          <a:p>
            <a:endParaRPr/>
          </a:p>
        </p:txBody>
      </p:sp>
      <p:sp>
        <p:nvSpPr>
          <p:cNvPr id="18" name="object 24"/>
          <p:cNvSpPr/>
          <p:nvPr/>
        </p:nvSpPr>
        <p:spPr>
          <a:xfrm>
            <a:off x="5116207" y="1989835"/>
            <a:ext cx="346075" cy="238125"/>
          </a:xfrm>
          <a:custGeom>
            <a:avLst/>
            <a:gdLst/>
            <a:ahLst/>
            <a:cxnLst/>
            <a:rect l="l" t="t" r="r" b="b"/>
            <a:pathLst>
              <a:path w="346075" h="238125">
                <a:moveTo>
                  <a:pt x="196456" y="21971"/>
                </a:moveTo>
                <a:lnTo>
                  <a:pt x="171691" y="21971"/>
                </a:lnTo>
                <a:lnTo>
                  <a:pt x="47612" y="219328"/>
                </a:lnTo>
                <a:lnTo>
                  <a:pt x="72377" y="219328"/>
                </a:lnTo>
                <a:lnTo>
                  <a:pt x="196456" y="21971"/>
                </a:lnTo>
                <a:close/>
              </a:path>
              <a:path w="346075" h="238125">
                <a:moveTo>
                  <a:pt x="199377" y="99694"/>
                </a:moveTo>
                <a:lnTo>
                  <a:pt x="162183" y="116172"/>
                </a:lnTo>
                <a:lnTo>
                  <a:pt x="151027" y="162409"/>
                </a:lnTo>
                <a:lnTo>
                  <a:pt x="152748" y="179684"/>
                </a:lnTo>
                <a:lnTo>
                  <a:pt x="173783" y="212656"/>
                </a:lnTo>
                <a:lnTo>
                  <a:pt x="201599" y="218916"/>
                </a:lnTo>
                <a:lnTo>
                  <a:pt x="215821" y="216874"/>
                </a:lnTo>
                <a:lnTo>
                  <a:pt x="227457" y="211630"/>
                </a:lnTo>
                <a:lnTo>
                  <a:pt x="236508" y="203155"/>
                </a:lnTo>
                <a:lnTo>
                  <a:pt x="240020" y="196782"/>
                </a:lnTo>
                <a:lnTo>
                  <a:pt x="196084" y="196782"/>
                </a:lnTo>
                <a:lnTo>
                  <a:pt x="187039" y="193195"/>
                </a:lnTo>
                <a:lnTo>
                  <a:pt x="180641" y="184447"/>
                </a:lnTo>
                <a:lnTo>
                  <a:pt x="176932" y="169703"/>
                </a:lnTo>
                <a:lnTo>
                  <a:pt x="175957" y="148125"/>
                </a:lnTo>
                <a:lnTo>
                  <a:pt x="179964" y="132991"/>
                </a:lnTo>
                <a:lnTo>
                  <a:pt x="187770" y="123922"/>
                </a:lnTo>
                <a:lnTo>
                  <a:pt x="199377" y="120903"/>
                </a:lnTo>
                <a:lnTo>
                  <a:pt x="239694" y="120903"/>
                </a:lnTo>
                <a:lnTo>
                  <a:pt x="235735" y="114291"/>
                </a:lnTo>
                <a:lnTo>
                  <a:pt x="226277" y="106182"/>
                </a:lnTo>
                <a:lnTo>
                  <a:pt x="214158" y="101316"/>
                </a:lnTo>
                <a:lnTo>
                  <a:pt x="199377" y="99694"/>
                </a:lnTo>
                <a:close/>
              </a:path>
              <a:path w="346075" h="238125">
                <a:moveTo>
                  <a:pt x="239694" y="120903"/>
                </a:moveTo>
                <a:lnTo>
                  <a:pt x="199377" y="120903"/>
                </a:lnTo>
                <a:lnTo>
                  <a:pt x="204501" y="121394"/>
                </a:lnTo>
                <a:lnTo>
                  <a:pt x="212904" y="125643"/>
                </a:lnTo>
                <a:lnTo>
                  <a:pt x="218791" y="134925"/>
                </a:lnTo>
                <a:lnTo>
                  <a:pt x="222132" y="150149"/>
                </a:lnTo>
                <a:lnTo>
                  <a:pt x="222857" y="172167"/>
                </a:lnTo>
                <a:lnTo>
                  <a:pt x="218279" y="185942"/>
                </a:lnTo>
                <a:lnTo>
                  <a:pt x="209484" y="194149"/>
                </a:lnTo>
                <a:lnTo>
                  <a:pt x="196084" y="196782"/>
                </a:lnTo>
                <a:lnTo>
                  <a:pt x="240020" y="196782"/>
                </a:lnTo>
                <a:lnTo>
                  <a:pt x="242972" y="191424"/>
                </a:lnTo>
                <a:lnTo>
                  <a:pt x="246850" y="176408"/>
                </a:lnTo>
                <a:lnTo>
                  <a:pt x="248141" y="158080"/>
                </a:lnTo>
                <a:lnTo>
                  <a:pt x="246667" y="140240"/>
                </a:lnTo>
                <a:lnTo>
                  <a:pt x="242523" y="125628"/>
                </a:lnTo>
                <a:lnTo>
                  <a:pt x="239694" y="120903"/>
                </a:lnTo>
                <a:close/>
              </a:path>
              <a:path w="346075" h="238125">
                <a:moveTo>
                  <a:pt x="47993" y="18287"/>
                </a:moveTo>
                <a:lnTo>
                  <a:pt x="11380" y="34281"/>
                </a:lnTo>
                <a:lnTo>
                  <a:pt x="0" y="80025"/>
                </a:lnTo>
                <a:lnTo>
                  <a:pt x="1556" y="97599"/>
                </a:lnTo>
                <a:lnTo>
                  <a:pt x="22172" y="131145"/>
                </a:lnTo>
                <a:lnTo>
                  <a:pt x="49642" y="137523"/>
                </a:lnTo>
                <a:lnTo>
                  <a:pt x="63923" y="135587"/>
                </a:lnTo>
                <a:lnTo>
                  <a:pt x="75607" y="130428"/>
                </a:lnTo>
                <a:lnTo>
                  <a:pt x="84695" y="122016"/>
                </a:lnTo>
                <a:lnTo>
                  <a:pt x="88343" y="115443"/>
                </a:lnTo>
                <a:lnTo>
                  <a:pt x="45349" y="115443"/>
                </a:lnTo>
                <a:lnTo>
                  <a:pt x="36185" y="112086"/>
                </a:lnTo>
                <a:lnTo>
                  <a:pt x="29696" y="103525"/>
                </a:lnTo>
                <a:lnTo>
                  <a:pt x="25926" y="88908"/>
                </a:lnTo>
                <a:lnTo>
                  <a:pt x="24918" y="67385"/>
                </a:lnTo>
                <a:lnTo>
                  <a:pt x="28836" y="52126"/>
                </a:lnTo>
                <a:lnTo>
                  <a:pt x="36527" y="42945"/>
                </a:lnTo>
                <a:lnTo>
                  <a:pt x="47993" y="39877"/>
                </a:lnTo>
                <a:lnTo>
                  <a:pt x="88142" y="39877"/>
                </a:lnTo>
                <a:lnTo>
                  <a:pt x="84050" y="32956"/>
                </a:lnTo>
                <a:lnTo>
                  <a:pt x="74668" y="24807"/>
                </a:lnTo>
                <a:lnTo>
                  <a:pt x="62649" y="19917"/>
                </a:lnTo>
                <a:lnTo>
                  <a:pt x="47993" y="18287"/>
                </a:lnTo>
                <a:close/>
              </a:path>
              <a:path w="346075" h="238125">
                <a:moveTo>
                  <a:pt x="88142" y="39877"/>
                </a:moveTo>
                <a:lnTo>
                  <a:pt x="47993" y="39877"/>
                </a:lnTo>
                <a:lnTo>
                  <a:pt x="52506" y="40253"/>
                </a:lnTo>
                <a:lnTo>
                  <a:pt x="61173" y="44291"/>
                </a:lnTo>
                <a:lnTo>
                  <a:pt x="67280" y="53418"/>
                </a:lnTo>
                <a:lnTo>
                  <a:pt x="70773" y="68453"/>
                </a:lnTo>
                <a:lnTo>
                  <a:pt x="71597" y="90213"/>
                </a:lnTo>
                <a:lnTo>
                  <a:pt x="67165" y="104299"/>
                </a:lnTo>
                <a:lnTo>
                  <a:pt x="58525" y="112709"/>
                </a:lnTo>
                <a:lnTo>
                  <a:pt x="45349" y="115443"/>
                </a:lnTo>
                <a:lnTo>
                  <a:pt x="88343" y="115443"/>
                </a:lnTo>
                <a:lnTo>
                  <a:pt x="91185" y="110322"/>
                </a:lnTo>
                <a:lnTo>
                  <a:pt x="95079" y="95314"/>
                </a:lnTo>
                <a:lnTo>
                  <a:pt x="96375" y="76963"/>
                </a:lnTo>
                <a:lnTo>
                  <a:pt x="94904" y="59035"/>
                </a:lnTo>
                <a:lnTo>
                  <a:pt x="90795" y="44366"/>
                </a:lnTo>
                <a:lnTo>
                  <a:pt x="88142" y="39877"/>
                </a:lnTo>
                <a:close/>
              </a:path>
              <a:path w="346075" h="238125">
                <a:moveTo>
                  <a:pt x="297040" y="0"/>
                </a:moveTo>
                <a:lnTo>
                  <a:pt x="268973" y="0"/>
                </a:lnTo>
                <a:lnTo>
                  <a:pt x="272564" y="4266"/>
                </a:lnTo>
                <a:lnTo>
                  <a:pt x="281621" y="15796"/>
                </a:lnTo>
                <a:lnTo>
                  <a:pt x="303085" y="50459"/>
                </a:lnTo>
                <a:lnTo>
                  <a:pt x="318357" y="97332"/>
                </a:lnTo>
                <a:lnTo>
                  <a:pt x="320259" y="121283"/>
                </a:lnTo>
                <a:lnTo>
                  <a:pt x="319563" y="132770"/>
                </a:lnTo>
                <a:lnTo>
                  <a:pt x="307003" y="179155"/>
                </a:lnTo>
                <a:lnTo>
                  <a:pt x="287270" y="214496"/>
                </a:lnTo>
                <a:lnTo>
                  <a:pt x="269354" y="238125"/>
                </a:lnTo>
                <a:lnTo>
                  <a:pt x="299578" y="235728"/>
                </a:lnTo>
                <a:lnTo>
                  <a:pt x="322990" y="203452"/>
                </a:lnTo>
                <a:lnTo>
                  <a:pt x="341399" y="156242"/>
                </a:lnTo>
                <a:lnTo>
                  <a:pt x="345548" y="117417"/>
                </a:lnTo>
                <a:lnTo>
                  <a:pt x="344967" y="104303"/>
                </a:lnTo>
                <a:lnTo>
                  <a:pt x="337512" y="66819"/>
                </a:lnTo>
                <a:lnTo>
                  <a:pt x="321523" y="32071"/>
                </a:lnTo>
                <a:lnTo>
                  <a:pt x="306142" y="10396"/>
                </a:lnTo>
                <a:lnTo>
                  <a:pt x="297040" y="0"/>
                </a:lnTo>
                <a:close/>
              </a:path>
            </a:pathLst>
          </a:custGeom>
          <a:solidFill>
            <a:srgbClr val="6F2F9F"/>
          </a:solidFill>
        </p:spPr>
        <p:txBody>
          <a:bodyPr wrap="square" lIns="0" tIns="0" rIns="0" bIns="0" rtlCol="0"/>
          <a:lstStyle/>
          <a:p>
            <a:endParaRPr/>
          </a:p>
        </p:txBody>
      </p:sp>
      <p:sp>
        <p:nvSpPr>
          <p:cNvPr id="19" name="object 25"/>
          <p:cNvSpPr/>
          <p:nvPr/>
        </p:nvSpPr>
        <p:spPr>
          <a:xfrm>
            <a:off x="5292165" y="2110739"/>
            <a:ext cx="46990" cy="76200"/>
          </a:xfrm>
          <a:custGeom>
            <a:avLst/>
            <a:gdLst/>
            <a:ahLst/>
            <a:cxnLst/>
            <a:rect l="l" t="t" r="r" b="b"/>
            <a:pathLst>
              <a:path w="46989" h="76200">
                <a:moveTo>
                  <a:pt x="23419" y="0"/>
                </a:moveTo>
                <a:lnTo>
                  <a:pt x="11812" y="3018"/>
                </a:lnTo>
                <a:lnTo>
                  <a:pt x="4006" y="12087"/>
                </a:lnTo>
                <a:lnTo>
                  <a:pt x="0" y="27221"/>
                </a:lnTo>
                <a:lnTo>
                  <a:pt x="974" y="48799"/>
                </a:lnTo>
                <a:lnTo>
                  <a:pt x="4683" y="63543"/>
                </a:lnTo>
                <a:lnTo>
                  <a:pt x="11082" y="72291"/>
                </a:lnTo>
                <a:lnTo>
                  <a:pt x="20126" y="75878"/>
                </a:lnTo>
                <a:lnTo>
                  <a:pt x="33526" y="73245"/>
                </a:lnTo>
                <a:lnTo>
                  <a:pt x="42321" y="65038"/>
                </a:lnTo>
                <a:lnTo>
                  <a:pt x="46899" y="51263"/>
                </a:lnTo>
                <a:lnTo>
                  <a:pt x="46174" y="29245"/>
                </a:lnTo>
                <a:lnTo>
                  <a:pt x="42833" y="14021"/>
                </a:lnTo>
                <a:lnTo>
                  <a:pt x="36937" y="4724"/>
                </a:lnTo>
                <a:lnTo>
                  <a:pt x="28543" y="490"/>
                </a:lnTo>
                <a:lnTo>
                  <a:pt x="23419" y="0"/>
                </a:lnTo>
                <a:close/>
              </a:path>
            </a:pathLst>
          </a:custGeom>
          <a:ln w="9144">
            <a:solidFill>
              <a:srgbClr val="792F9F"/>
            </a:solidFill>
          </a:ln>
        </p:spPr>
        <p:txBody>
          <a:bodyPr wrap="square" lIns="0" tIns="0" rIns="0" bIns="0" rtlCol="0"/>
          <a:lstStyle/>
          <a:p>
            <a:endParaRPr/>
          </a:p>
        </p:txBody>
      </p:sp>
      <p:sp>
        <p:nvSpPr>
          <p:cNvPr id="20" name="object 26"/>
          <p:cNvSpPr/>
          <p:nvPr/>
        </p:nvSpPr>
        <p:spPr>
          <a:xfrm>
            <a:off x="5267235" y="2089530"/>
            <a:ext cx="97155" cy="119380"/>
          </a:xfrm>
          <a:custGeom>
            <a:avLst/>
            <a:gdLst/>
            <a:ahLst/>
            <a:cxnLst/>
            <a:rect l="l" t="t" r="r" b="b"/>
            <a:pathLst>
              <a:path w="97154" h="119380">
                <a:moveTo>
                  <a:pt x="48349" y="0"/>
                </a:moveTo>
                <a:lnTo>
                  <a:pt x="84708" y="14596"/>
                </a:lnTo>
                <a:lnTo>
                  <a:pt x="97113" y="58385"/>
                </a:lnTo>
                <a:lnTo>
                  <a:pt x="95822" y="76713"/>
                </a:lnTo>
                <a:lnTo>
                  <a:pt x="76430" y="111935"/>
                </a:lnTo>
                <a:lnTo>
                  <a:pt x="50571" y="119221"/>
                </a:lnTo>
                <a:lnTo>
                  <a:pt x="35246" y="117663"/>
                </a:lnTo>
                <a:lnTo>
                  <a:pt x="1721" y="79989"/>
                </a:lnTo>
                <a:lnTo>
                  <a:pt x="0" y="62714"/>
                </a:lnTo>
                <a:lnTo>
                  <a:pt x="1227" y="43850"/>
                </a:lnTo>
                <a:lnTo>
                  <a:pt x="19854" y="7805"/>
                </a:lnTo>
                <a:lnTo>
                  <a:pt x="48349" y="0"/>
                </a:lnTo>
                <a:close/>
              </a:path>
            </a:pathLst>
          </a:custGeom>
          <a:ln w="9144">
            <a:solidFill>
              <a:srgbClr val="792F9F"/>
            </a:solidFill>
          </a:ln>
        </p:spPr>
        <p:txBody>
          <a:bodyPr wrap="square" lIns="0" tIns="0" rIns="0" bIns="0" rtlCol="0"/>
          <a:lstStyle/>
          <a:p>
            <a:endParaRPr/>
          </a:p>
        </p:txBody>
      </p:sp>
      <p:sp>
        <p:nvSpPr>
          <p:cNvPr id="21" name="object 27"/>
          <p:cNvSpPr/>
          <p:nvPr/>
        </p:nvSpPr>
        <p:spPr>
          <a:xfrm>
            <a:off x="5141125" y="2029714"/>
            <a:ext cx="46990" cy="75565"/>
          </a:xfrm>
          <a:custGeom>
            <a:avLst/>
            <a:gdLst/>
            <a:ahLst/>
            <a:cxnLst/>
            <a:rect l="l" t="t" r="r" b="b"/>
            <a:pathLst>
              <a:path w="46989" h="75564">
                <a:moveTo>
                  <a:pt x="23075" y="0"/>
                </a:moveTo>
                <a:lnTo>
                  <a:pt x="11609" y="3067"/>
                </a:lnTo>
                <a:lnTo>
                  <a:pt x="3918" y="12248"/>
                </a:lnTo>
                <a:lnTo>
                  <a:pt x="0" y="27507"/>
                </a:lnTo>
                <a:lnTo>
                  <a:pt x="1008" y="49030"/>
                </a:lnTo>
                <a:lnTo>
                  <a:pt x="4778" y="63647"/>
                </a:lnTo>
                <a:lnTo>
                  <a:pt x="11267" y="72208"/>
                </a:lnTo>
                <a:lnTo>
                  <a:pt x="20431" y="75565"/>
                </a:lnTo>
                <a:lnTo>
                  <a:pt x="33607" y="72831"/>
                </a:lnTo>
                <a:lnTo>
                  <a:pt x="42247" y="64421"/>
                </a:lnTo>
                <a:lnTo>
                  <a:pt x="46679" y="50335"/>
                </a:lnTo>
                <a:lnTo>
                  <a:pt x="45855" y="28575"/>
                </a:lnTo>
                <a:lnTo>
                  <a:pt x="42362" y="13540"/>
                </a:lnTo>
                <a:lnTo>
                  <a:pt x="36255" y="4413"/>
                </a:lnTo>
                <a:lnTo>
                  <a:pt x="27588" y="375"/>
                </a:lnTo>
                <a:lnTo>
                  <a:pt x="23075" y="0"/>
                </a:lnTo>
                <a:close/>
              </a:path>
            </a:pathLst>
          </a:custGeom>
          <a:ln w="9144">
            <a:solidFill>
              <a:srgbClr val="792F9F"/>
            </a:solidFill>
          </a:ln>
        </p:spPr>
        <p:txBody>
          <a:bodyPr wrap="square" lIns="0" tIns="0" rIns="0" bIns="0" rtlCol="0"/>
          <a:lstStyle/>
          <a:p>
            <a:endParaRPr/>
          </a:p>
        </p:txBody>
      </p:sp>
      <p:sp>
        <p:nvSpPr>
          <p:cNvPr id="22" name="object 28"/>
          <p:cNvSpPr/>
          <p:nvPr/>
        </p:nvSpPr>
        <p:spPr>
          <a:xfrm>
            <a:off x="5163820" y="2011807"/>
            <a:ext cx="149225" cy="197485"/>
          </a:xfrm>
          <a:custGeom>
            <a:avLst/>
            <a:gdLst/>
            <a:ahLst/>
            <a:cxnLst/>
            <a:rect l="l" t="t" r="r" b="b"/>
            <a:pathLst>
              <a:path w="149225" h="197485">
                <a:moveTo>
                  <a:pt x="124078" y="0"/>
                </a:moveTo>
                <a:lnTo>
                  <a:pt x="148843" y="0"/>
                </a:lnTo>
                <a:lnTo>
                  <a:pt x="24764" y="197357"/>
                </a:lnTo>
                <a:lnTo>
                  <a:pt x="0" y="197357"/>
                </a:lnTo>
                <a:lnTo>
                  <a:pt x="124078" y="0"/>
                </a:lnTo>
                <a:close/>
              </a:path>
            </a:pathLst>
          </a:custGeom>
          <a:ln w="9144">
            <a:solidFill>
              <a:srgbClr val="792F9F"/>
            </a:solidFill>
          </a:ln>
        </p:spPr>
        <p:txBody>
          <a:bodyPr wrap="square" lIns="0" tIns="0" rIns="0" bIns="0" rtlCol="0"/>
          <a:lstStyle/>
          <a:p>
            <a:endParaRPr/>
          </a:p>
        </p:txBody>
      </p:sp>
      <p:sp>
        <p:nvSpPr>
          <p:cNvPr id="23" name="object 29"/>
          <p:cNvSpPr/>
          <p:nvPr/>
        </p:nvSpPr>
        <p:spPr>
          <a:xfrm>
            <a:off x="5116207" y="2008123"/>
            <a:ext cx="96520" cy="119380"/>
          </a:xfrm>
          <a:custGeom>
            <a:avLst/>
            <a:gdLst/>
            <a:ahLst/>
            <a:cxnLst/>
            <a:rect l="l" t="t" r="r" b="b"/>
            <a:pathLst>
              <a:path w="96520" h="119380">
                <a:moveTo>
                  <a:pt x="47993" y="0"/>
                </a:moveTo>
                <a:lnTo>
                  <a:pt x="84050" y="14668"/>
                </a:lnTo>
                <a:lnTo>
                  <a:pt x="96375" y="58675"/>
                </a:lnTo>
                <a:lnTo>
                  <a:pt x="95079" y="77026"/>
                </a:lnTo>
                <a:lnTo>
                  <a:pt x="75607" y="112140"/>
                </a:lnTo>
                <a:lnTo>
                  <a:pt x="49642" y="119235"/>
                </a:lnTo>
                <a:lnTo>
                  <a:pt x="34506" y="117645"/>
                </a:lnTo>
                <a:lnTo>
                  <a:pt x="1556" y="79311"/>
                </a:lnTo>
                <a:lnTo>
                  <a:pt x="0" y="61737"/>
                </a:lnTo>
                <a:lnTo>
                  <a:pt x="1260" y="43097"/>
                </a:lnTo>
                <a:lnTo>
                  <a:pt x="20239" y="7431"/>
                </a:lnTo>
                <a:lnTo>
                  <a:pt x="47993" y="0"/>
                </a:lnTo>
                <a:close/>
              </a:path>
            </a:pathLst>
          </a:custGeom>
          <a:ln w="9144">
            <a:solidFill>
              <a:srgbClr val="792F9F"/>
            </a:solidFill>
          </a:ln>
        </p:spPr>
        <p:txBody>
          <a:bodyPr wrap="square" lIns="0" tIns="0" rIns="0" bIns="0" rtlCol="0"/>
          <a:lstStyle/>
          <a:p>
            <a:endParaRPr/>
          </a:p>
        </p:txBody>
      </p:sp>
      <p:sp>
        <p:nvSpPr>
          <p:cNvPr id="24" name="object 30"/>
          <p:cNvSpPr/>
          <p:nvPr/>
        </p:nvSpPr>
        <p:spPr>
          <a:xfrm>
            <a:off x="5385180" y="1989835"/>
            <a:ext cx="76835" cy="238125"/>
          </a:xfrm>
          <a:custGeom>
            <a:avLst/>
            <a:gdLst/>
            <a:ahLst/>
            <a:cxnLst/>
            <a:rect l="l" t="t" r="r" b="b"/>
            <a:pathLst>
              <a:path w="76835" h="238125">
                <a:moveTo>
                  <a:pt x="0" y="0"/>
                </a:moveTo>
                <a:lnTo>
                  <a:pt x="28067" y="0"/>
                </a:lnTo>
                <a:lnTo>
                  <a:pt x="37169" y="10396"/>
                </a:lnTo>
                <a:lnTo>
                  <a:pt x="58826" y="43353"/>
                </a:lnTo>
                <a:lnTo>
                  <a:pt x="74459" y="91501"/>
                </a:lnTo>
                <a:lnTo>
                  <a:pt x="76575" y="117417"/>
                </a:lnTo>
                <a:lnTo>
                  <a:pt x="76114" y="130700"/>
                </a:lnTo>
                <a:lnTo>
                  <a:pt x="69200" y="168517"/>
                </a:lnTo>
                <a:lnTo>
                  <a:pt x="47125" y="214496"/>
                </a:lnTo>
                <a:lnTo>
                  <a:pt x="381" y="238125"/>
                </a:lnTo>
                <a:lnTo>
                  <a:pt x="9857" y="226243"/>
                </a:lnTo>
                <a:lnTo>
                  <a:pt x="18361" y="214405"/>
                </a:lnTo>
                <a:lnTo>
                  <a:pt x="38029" y="179155"/>
                </a:lnTo>
                <a:lnTo>
                  <a:pt x="50590" y="132770"/>
                </a:lnTo>
                <a:lnTo>
                  <a:pt x="51286" y="121283"/>
                </a:lnTo>
                <a:lnTo>
                  <a:pt x="50813" y="109253"/>
                </a:lnTo>
                <a:lnTo>
                  <a:pt x="39361" y="62081"/>
                </a:lnTo>
                <a:lnTo>
                  <a:pt x="20754" y="27329"/>
                </a:lnTo>
                <a:lnTo>
                  <a:pt x="3591" y="4266"/>
                </a:lnTo>
                <a:lnTo>
                  <a:pt x="0" y="0"/>
                </a:lnTo>
                <a:close/>
              </a:path>
            </a:pathLst>
          </a:custGeom>
          <a:ln w="9144">
            <a:solidFill>
              <a:srgbClr val="792F9F"/>
            </a:solidFill>
          </a:ln>
        </p:spPr>
        <p:txBody>
          <a:bodyPr wrap="square" lIns="0" tIns="0" rIns="0" bIns="0" rtlCol="0"/>
          <a:lstStyle/>
          <a:p>
            <a:endParaRPr/>
          </a:p>
        </p:txBody>
      </p:sp>
      <p:sp>
        <p:nvSpPr>
          <p:cNvPr id="25" name="object 31"/>
          <p:cNvSpPr txBox="1"/>
          <p:nvPr/>
        </p:nvSpPr>
        <p:spPr>
          <a:xfrm>
            <a:off x="546303" y="2359463"/>
            <a:ext cx="3767454" cy="430887"/>
          </a:xfrm>
          <a:prstGeom prst="rect">
            <a:avLst/>
          </a:prstGeom>
        </p:spPr>
        <p:txBody>
          <a:bodyPr vert="horz" wrap="square" lIns="0" tIns="0" rIns="0" bIns="0" rtlCol="0">
            <a:spAutoFit/>
          </a:bodyPr>
          <a:lstStyle/>
          <a:p>
            <a:pPr marL="12700">
              <a:lnSpc>
                <a:spcPct val="100000"/>
              </a:lnSpc>
            </a:pPr>
            <a:r>
              <a:rPr sz="2800" b="1" spc="-10" dirty="0" err="1">
                <a:latin typeface="TH SarabunPSK"/>
                <a:cs typeface="TH SarabunPSK"/>
              </a:rPr>
              <a:t>ค่</a:t>
            </a:r>
            <a:r>
              <a:rPr lang="th-TH" sz="2800" b="1" spc="-10" dirty="0">
                <a:latin typeface="TH SarabunPSK"/>
                <a:cs typeface="TH SarabunPSK"/>
              </a:rPr>
              <a:t>า</a:t>
            </a:r>
            <a:r>
              <a:rPr sz="2800" b="1" spc="-10" dirty="0" err="1">
                <a:latin typeface="TH SarabunPSK"/>
                <a:cs typeface="TH SarabunPSK"/>
              </a:rPr>
              <a:t>งว</a:t>
            </a:r>
            <a:r>
              <a:rPr sz="2800" b="1" spc="-30" dirty="0" err="1">
                <a:latin typeface="TH SarabunPSK"/>
                <a:cs typeface="TH SarabunPSK"/>
              </a:rPr>
              <a:t>ด</a:t>
            </a:r>
            <a:r>
              <a:rPr sz="2800" b="1" spc="-10" dirty="0" err="1">
                <a:latin typeface="TH SarabunPSK"/>
                <a:cs typeface="TH SarabunPSK"/>
              </a:rPr>
              <a:t>ง</a:t>
            </a:r>
            <a:r>
              <a:rPr lang="th-TH" sz="2800" b="1" spc="-10" dirty="0">
                <a:latin typeface="TH SarabunPSK"/>
                <a:cs typeface="TH SarabunPSK"/>
              </a:rPr>
              <a:t>า</a:t>
            </a:r>
            <a:r>
              <a:rPr sz="2800" b="1" spc="-10" dirty="0" err="1">
                <a:latin typeface="TH SarabunPSK"/>
                <a:cs typeface="TH SarabunPSK"/>
              </a:rPr>
              <a:t>นจ้</a:t>
            </a:r>
            <a:r>
              <a:rPr lang="th-TH" sz="2800" b="1" spc="-10" dirty="0">
                <a:latin typeface="TH SarabunPSK"/>
                <a:cs typeface="TH SarabunPSK"/>
              </a:rPr>
              <a:t>า</a:t>
            </a:r>
            <a:r>
              <a:rPr sz="2800" b="1" spc="-10" dirty="0" err="1">
                <a:latin typeface="TH SarabunPSK"/>
                <a:cs typeface="TH SarabunPSK"/>
              </a:rPr>
              <a:t>ง</a:t>
            </a:r>
            <a:r>
              <a:rPr sz="2800" b="1" spc="-25" dirty="0" err="1">
                <a:latin typeface="TH SarabunPSK"/>
                <a:cs typeface="TH SarabunPSK"/>
              </a:rPr>
              <a:t>เ</a:t>
            </a:r>
            <a:r>
              <a:rPr sz="2800" b="1" spc="-15" dirty="0" err="1">
                <a:latin typeface="TH SarabunPSK"/>
                <a:cs typeface="TH SarabunPSK"/>
              </a:rPr>
              <a:t>หม</a:t>
            </a:r>
            <a:r>
              <a:rPr lang="th-TH" sz="2800" b="1" spc="-15" dirty="0">
                <a:latin typeface="TH SarabunPSK"/>
                <a:cs typeface="TH SarabunPSK"/>
              </a:rPr>
              <a:t>า</a:t>
            </a:r>
            <a:r>
              <a:rPr sz="2800" b="1" spc="-30" dirty="0" err="1">
                <a:latin typeface="TH SarabunPSK"/>
                <a:cs typeface="TH SarabunPSK"/>
              </a:rPr>
              <a:t>ด</a:t>
            </a:r>
            <a:r>
              <a:rPr sz="2800" b="1" spc="-10" dirty="0" err="1">
                <a:latin typeface="TH SarabunPSK"/>
                <a:cs typeface="TH SarabunPSK"/>
              </a:rPr>
              <a:t>้</a:t>
            </a:r>
            <a:r>
              <a:rPr lang="th-TH" sz="2800" b="1" spc="-10" dirty="0">
                <a:latin typeface="TH SarabunPSK"/>
                <a:cs typeface="TH SarabunPSK"/>
              </a:rPr>
              <a:t>า</a:t>
            </a:r>
            <a:r>
              <a:rPr sz="2800" b="1" spc="-10" dirty="0" err="1">
                <a:latin typeface="TH SarabunPSK"/>
                <a:cs typeface="TH SarabunPSK"/>
              </a:rPr>
              <a:t>นระบบ</a:t>
            </a:r>
            <a:r>
              <a:rPr sz="2800" b="1" spc="60" dirty="0">
                <a:latin typeface="TH SarabunPSK"/>
                <a:cs typeface="TH SarabunPSK"/>
              </a:rPr>
              <a:t> </a:t>
            </a:r>
            <a:r>
              <a:rPr sz="2800" b="1" spc="-10" dirty="0">
                <a:latin typeface="TH SarabunPSK"/>
                <a:cs typeface="TH SarabunPSK"/>
              </a:rPr>
              <a:t>(4</a:t>
            </a:r>
            <a:r>
              <a:rPr sz="2800" b="1" spc="15" dirty="0">
                <a:latin typeface="TH SarabunPSK"/>
                <a:cs typeface="TH SarabunPSK"/>
              </a:rPr>
              <a:t> </a:t>
            </a:r>
            <a:r>
              <a:rPr sz="2800" b="1" spc="-10" dirty="0">
                <a:latin typeface="TH SarabunPSK"/>
                <a:cs typeface="TH SarabunPSK"/>
              </a:rPr>
              <a:t>งว</a:t>
            </a:r>
            <a:r>
              <a:rPr sz="2800" b="1" spc="-25" dirty="0">
                <a:latin typeface="TH SarabunPSK"/>
                <a:cs typeface="TH SarabunPSK"/>
              </a:rPr>
              <a:t>ด</a:t>
            </a:r>
            <a:r>
              <a:rPr sz="2800" b="1" spc="-10" dirty="0">
                <a:latin typeface="TH SarabunPSK"/>
                <a:cs typeface="TH SarabunPSK"/>
              </a:rPr>
              <a:t>)</a:t>
            </a:r>
            <a:endParaRPr sz="2800" dirty="0">
              <a:latin typeface="TH SarabunPSK"/>
              <a:cs typeface="TH SarabunPSK"/>
            </a:endParaRPr>
          </a:p>
        </p:txBody>
      </p:sp>
      <p:sp>
        <p:nvSpPr>
          <p:cNvPr id="26" name="object 32"/>
          <p:cNvSpPr/>
          <p:nvPr/>
        </p:nvSpPr>
        <p:spPr>
          <a:xfrm>
            <a:off x="558787" y="3406394"/>
            <a:ext cx="615950" cy="0"/>
          </a:xfrm>
          <a:custGeom>
            <a:avLst/>
            <a:gdLst/>
            <a:ahLst/>
            <a:cxnLst/>
            <a:rect l="l" t="t" r="r" b="b"/>
            <a:pathLst>
              <a:path w="615950">
                <a:moveTo>
                  <a:pt x="0" y="0"/>
                </a:moveTo>
                <a:lnTo>
                  <a:pt x="615696" y="0"/>
                </a:lnTo>
              </a:path>
            </a:pathLst>
          </a:custGeom>
          <a:ln w="10414">
            <a:solidFill>
              <a:srgbClr val="000000"/>
            </a:solidFill>
          </a:ln>
        </p:spPr>
        <p:txBody>
          <a:bodyPr wrap="square" lIns="0" tIns="0" rIns="0" bIns="0" rtlCol="0"/>
          <a:lstStyle/>
          <a:p>
            <a:endParaRPr/>
          </a:p>
        </p:txBody>
      </p:sp>
      <p:sp>
        <p:nvSpPr>
          <p:cNvPr id="27" name="object 33"/>
          <p:cNvSpPr txBox="1"/>
          <p:nvPr/>
        </p:nvSpPr>
        <p:spPr>
          <a:xfrm>
            <a:off x="546303" y="3098800"/>
            <a:ext cx="1222375" cy="330200"/>
          </a:xfrm>
          <a:prstGeom prst="rect">
            <a:avLst/>
          </a:prstGeom>
        </p:spPr>
        <p:txBody>
          <a:bodyPr vert="horz" wrap="square" lIns="0" tIns="0" rIns="0" bIns="0" rtlCol="0">
            <a:spAutoFit/>
          </a:bodyPr>
          <a:lstStyle/>
          <a:p>
            <a:pPr marL="12700">
              <a:lnSpc>
                <a:spcPct val="100000"/>
              </a:lnSpc>
            </a:pPr>
            <a:r>
              <a:rPr sz="2400" dirty="0">
                <a:latin typeface="TH SarabunPSK"/>
                <a:cs typeface="TH SarabunPSK"/>
              </a:rPr>
              <a:t>งวดที่</a:t>
            </a:r>
            <a:r>
              <a:rPr sz="2400" spc="-15" dirty="0">
                <a:latin typeface="TH SarabunPSK"/>
                <a:cs typeface="TH SarabunPSK"/>
              </a:rPr>
              <a:t> </a:t>
            </a:r>
            <a:r>
              <a:rPr sz="2400" dirty="0">
                <a:latin typeface="TH SarabunPSK"/>
                <a:cs typeface="TH SarabunPSK"/>
              </a:rPr>
              <a:t>1 (</a:t>
            </a:r>
            <a:r>
              <a:rPr sz="2400" spc="-5" dirty="0">
                <a:latin typeface="TH SarabunPSK"/>
                <a:cs typeface="TH SarabunPSK"/>
              </a:rPr>
              <a:t>10</a:t>
            </a:r>
            <a:r>
              <a:rPr sz="2400" dirty="0">
                <a:latin typeface="TH SarabunPSK"/>
                <a:cs typeface="TH SarabunPSK"/>
              </a:rPr>
              <a:t>%)</a:t>
            </a:r>
          </a:p>
        </p:txBody>
      </p:sp>
      <p:sp>
        <p:nvSpPr>
          <p:cNvPr id="28" name="object 34"/>
          <p:cNvSpPr txBox="1"/>
          <p:nvPr/>
        </p:nvSpPr>
        <p:spPr>
          <a:xfrm>
            <a:off x="811479" y="3509086"/>
            <a:ext cx="2571750" cy="738664"/>
          </a:xfrm>
          <a:prstGeom prst="rect">
            <a:avLst/>
          </a:prstGeom>
        </p:spPr>
        <p:txBody>
          <a:bodyPr vert="horz" wrap="square" lIns="0" tIns="0" rIns="0" bIns="0" rtlCol="0">
            <a:spAutoFit/>
          </a:bodyPr>
          <a:lstStyle/>
          <a:p>
            <a:pPr marL="142240" indent="-129539">
              <a:lnSpc>
                <a:spcPct val="100000"/>
              </a:lnSpc>
              <a:buFont typeface="TH SarabunPSK"/>
              <a:buChar char="-"/>
              <a:tabLst>
                <a:tab pos="142240" algn="l"/>
              </a:tabLst>
            </a:pPr>
            <a:r>
              <a:rPr sz="2400" dirty="0" err="1" smtClean="0">
                <a:latin typeface="TH SarabunPSK"/>
                <a:cs typeface="TH SarabunPSK"/>
              </a:rPr>
              <a:t>จั</a:t>
            </a:r>
            <a:r>
              <a:rPr sz="2400" spc="-10" dirty="0" err="1" smtClean="0">
                <a:latin typeface="TH SarabunPSK"/>
                <a:cs typeface="TH SarabunPSK"/>
              </a:rPr>
              <a:t>ด</a:t>
            </a:r>
            <a:r>
              <a:rPr lang="th-TH" sz="2400" spc="-10" dirty="0" smtClean="0">
                <a:latin typeface="TH SarabunPSK"/>
                <a:cs typeface="TH SarabunPSK"/>
              </a:rPr>
              <a:t>ทำ</a:t>
            </a:r>
            <a:r>
              <a:rPr sz="2400" spc="5" dirty="0" smtClean="0">
                <a:latin typeface="TH SarabunPSK"/>
                <a:cs typeface="TH SarabunPSK"/>
              </a:rPr>
              <a:t> </a:t>
            </a:r>
            <a:r>
              <a:rPr sz="2400" dirty="0">
                <a:latin typeface="TH SarabunPSK"/>
                <a:cs typeface="TH SarabunPSK"/>
              </a:rPr>
              <a:t>Power</a:t>
            </a:r>
            <a:r>
              <a:rPr sz="2400" spc="-10" dirty="0">
                <a:latin typeface="TH SarabunPSK"/>
                <a:cs typeface="TH SarabunPSK"/>
              </a:rPr>
              <a:t> S</a:t>
            </a:r>
            <a:r>
              <a:rPr sz="2400" dirty="0">
                <a:latin typeface="TH SarabunPSK"/>
                <a:cs typeface="TH SarabunPSK"/>
              </a:rPr>
              <a:t>y</a:t>
            </a:r>
            <a:r>
              <a:rPr sz="2400" spc="-15" dirty="0">
                <a:latin typeface="TH SarabunPSK"/>
                <a:cs typeface="TH SarabunPSK"/>
              </a:rPr>
              <a:t>s</a:t>
            </a:r>
            <a:r>
              <a:rPr sz="2400" dirty="0">
                <a:latin typeface="TH SarabunPSK"/>
                <a:cs typeface="TH SarabunPSK"/>
              </a:rPr>
              <a:t>tem</a:t>
            </a:r>
            <a:r>
              <a:rPr sz="2400" spc="10" dirty="0">
                <a:latin typeface="TH SarabunPSK"/>
                <a:cs typeface="TH SarabunPSK"/>
              </a:rPr>
              <a:t> </a:t>
            </a:r>
            <a:r>
              <a:rPr sz="2400" dirty="0">
                <a:latin typeface="TH SarabunPSK"/>
                <a:cs typeface="TH SarabunPSK"/>
              </a:rPr>
              <a:t>Study</a:t>
            </a:r>
          </a:p>
          <a:p>
            <a:pPr marL="142240" indent="-129539">
              <a:lnSpc>
                <a:spcPct val="100000"/>
              </a:lnSpc>
              <a:buFont typeface="TH SarabunPSK"/>
              <a:buChar char="-"/>
              <a:tabLst>
                <a:tab pos="142240" algn="l"/>
              </a:tabLst>
            </a:pPr>
            <a:r>
              <a:rPr sz="2400" dirty="0">
                <a:latin typeface="TH SarabunPSK"/>
                <a:cs typeface="TH SarabunPSK"/>
              </a:rPr>
              <a:t>จัด</a:t>
            </a:r>
            <a:r>
              <a:rPr sz="2400" spc="-10" dirty="0">
                <a:latin typeface="TH SarabunPSK"/>
                <a:cs typeface="TH SarabunPSK"/>
              </a:rPr>
              <a:t> </a:t>
            </a:r>
            <a:r>
              <a:rPr sz="2400" spc="-5" dirty="0">
                <a:latin typeface="TH SarabunPSK"/>
                <a:cs typeface="TH SarabunPSK"/>
              </a:rPr>
              <a:t>I</a:t>
            </a:r>
            <a:r>
              <a:rPr sz="2400" dirty="0">
                <a:latin typeface="TH SarabunPSK"/>
                <a:cs typeface="TH SarabunPSK"/>
              </a:rPr>
              <a:t>n</a:t>
            </a:r>
            <a:r>
              <a:rPr sz="2400" spc="-5" dirty="0">
                <a:latin typeface="TH SarabunPSK"/>
                <a:cs typeface="TH SarabunPSK"/>
              </a:rPr>
              <a:t>-</a:t>
            </a:r>
            <a:r>
              <a:rPr sz="2400" dirty="0">
                <a:latin typeface="TH SarabunPSK"/>
                <a:cs typeface="TH SarabunPSK"/>
              </a:rPr>
              <a:t>Plant</a:t>
            </a:r>
            <a:r>
              <a:rPr sz="2400" spc="-5" dirty="0">
                <a:latin typeface="TH SarabunPSK"/>
                <a:cs typeface="TH SarabunPSK"/>
              </a:rPr>
              <a:t> </a:t>
            </a:r>
            <a:r>
              <a:rPr sz="2400" spc="-70" dirty="0">
                <a:latin typeface="TH SarabunPSK"/>
                <a:cs typeface="TH SarabunPSK"/>
              </a:rPr>
              <a:t>T</a:t>
            </a:r>
            <a:r>
              <a:rPr sz="2400" dirty="0">
                <a:latin typeface="TH SarabunPSK"/>
                <a:cs typeface="TH SarabunPSK"/>
              </a:rPr>
              <a:t>raining</a:t>
            </a:r>
          </a:p>
        </p:txBody>
      </p:sp>
      <p:sp>
        <p:nvSpPr>
          <p:cNvPr id="29" name="object 35"/>
          <p:cNvSpPr txBox="1"/>
          <p:nvPr/>
        </p:nvSpPr>
        <p:spPr>
          <a:xfrm>
            <a:off x="546087" y="4597245"/>
            <a:ext cx="3547110" cy="706120"/>
          </a:xfrm>
          <a:prstGeom prst="rect">
            <a:avLst/>
          </a:prstGeom>
        </p:spPr>
        <p:txBody>
          <a:bodyPr vert="horz" wrap="square" lIns="0" tIns="0" rIns="0" bIns="0" rtlCol="0">
            <a:spAutoFit/>
          </a:bodyPr>
          <a:lstStyle/>
          <a:p>
            <a:pPr marL="12700">
              <a:lnSpc>
                <a:spcPct val="100000"/>
              </a:lnSpc>
            </a:pPr>
            <a:r>
              <a:rPr sz="2400" u="sng" spc="-600" dirty="0">
                <a:latin typeface="Times New Roman"/>
                <a:cs typeface="Times New Roman"/>
              </a:rPr>
              <a:t> </a:t>
            </a:r>
            <a:r>
              <a:rPr sz="2400" u="sng" dirty="0">
                <a:latin typeface="TH SarabunPSK"/>
                <a:cs typeface="TH SarabunPSK"/>
              </a:rPr>
              <a:t>งวดที่</a:t>
            </a:r>
            <a:r>
              <a:rPr sz="2400" u="sng" spc="-100" dirty="0">
                <a:latin typeface="Times New Roman"/>
                <a:cs typeface="Times New Roman"/>
              </a:rPr>
              <a:t> </a:t>
            </a:r>
            <a:r>
              <a:rPr sz="2400" u="sng" dirty="0">
                <a:latin typeface="TH SarabunPSK"/>
                <a:cs typeface="TH SarabunPSK"/>
              </a:rPr>
              <a:t>2</a:t>
            </a:r>
            <a:r>
              <a:rPr sz="2400" u="sng" spc="-80" dirty="0">
                <a:latin typeface="Times New Roman"/>
                <a:cs typeface="Times New Roman"/>
              </a:rPr>
              <a:t> </a:t>
            </a:r>
            <a:r>
              <a:rPr sz="2400" dirty="0">
                <a:latin typeface="TH SarabunPSK"/>
                <a:cs typeface="TH SarabunPSK"/>
              </a:rPr>
              <a:t>(</a:t>
            </a:r>
            <a:r>
              <a:rPr sz="2400" spc="-5" dirty="0">
                <a:latin typeface="TH SarabunPSK"/>
                <a:cs typeface="TH SarabunPSK"/>
              </a:rPr>
              <a:t>20</a:t>
            </a:r>
            <a:r>
              <a:rPr sz="2400" dirty="0">
                <a:latin typeface="TH SarabunPSK"/>
                <a:cs typeface="TH SarabunPSK"/>
              </a:rPr>
              <a:t>%)</a:t>
            </a:r>
            <a:endParaRPr sz="2400">
              <a:latin typeface="TH SarabunPSK"/>
              <a:cs typeface="TH SarabunPSK"/>
            </a:endParaRPr>
          </a:p>
          <a:p>
            <a:pPr marL="277495">
              <a:lnSpc>
                <a:spcPct val="100000"/>
              </a:lnSpc>
            </a:pPr>
            <a:r>
              <a:rPr sz="2400" dirty="0">
                <a:latin typeface="TH SarabunPSK"/>
                <a:cs typeface="TH SarabunPSK"/>
              </a:rPr>
              <a:t>-</a:t>
            </a:r>
            <a:r>
              <a:rPr sz="2400" spc="-20" dirty="0">
                <a:latin typeface="TH SarabunPSK"/>
                <a:cs typeface="TH SarabunPSK"/>
              </a:rPr>
              <a:t> </a:t>
            </a:r>
            <a:r>
              <a:rPr sz="2400" dirty="0">
                <a:latin typeface="TH SarabunPSK"/>
                <a:cs typeface="TH SarabunPSK"/>
              </a:rPr>
              <a:t>จัด</a:t>
            </a:r>
            <a:r>
              <a:rPr sz="2400" spc="-15" dirty="0">
                <a:latin typeface="TH SarabunPSK"/>
                <a:cs typeface="TH SarabunPSK"/>
              </a:rPr>
              <a:t> </a:t>
            </a:r>
            <a:r>
              <a:rPr sz="2400" spc="-100" dirty="0">
                <a:latin typeface="TH SarabunPSK"/>
                <a:cs typeface="TH SarabunPSK"/>
              </a:rPr>
              <a:t>FA</a:t>
            </a:r>
            <a:r>
              <a:rPr sz="2400" dirty="0">
                <a:latin typeface="TH SarabunPSK"/>
                <a:cs typeface="TH SarabunPSK"/>
              </a:rPr>
              <a:t>T</a:t>
            </a:r>
            <a:r>
              <a:rPr sz="2400" spc="-5" dirty="0">
                <a:latin typeface="TH SarabunPSK"/>
                <a:cs typeface="TH SarabunPSK"/>
              </a:rPr>
              <a:t> </a:t>
            </a:r>
            <a:r>
              <a:rPr sz="2400" dirty="0">
                <a:latin typeface="TH SarabunPSK"/>
                <a:cs typeface="TH SarabunPSK"/>
              </a:rPr>
              <a:t>ณ</a:t>
            </a:r>
            <a:r>
              <a:rPr sz="2400" spc="-15" dirty="0">
                <a:latin typeface="TH SarabunPSK"/>
                <a:cs typeface="TH SarabunPSK"/>
              </a:rPr>
              <a:t> </a:t>
            </a:r>
            <a:r>
              <a:rPr sz="2400" dirty="0">
                <a:latin typeface="TH SarabunPSK"/>
                <a:cs typeface="TH SarabunPSK"/>
              </a:rPr>
              <a:t>โ</a:t>
            </a:r>
            <a:r>
              <a:rPr sz="2400" spc="-15" dirty="0">
                <a:latin typeface="TH SarabunPSK"/>
                <a:cs typeface="TH SarabunPSK"/>
              </a:rPr>
              <a:t>ร</a:t>
            </a:r>
            <a:r>
              <a:rPr sz="2400" dirty="0">
                <a:latin typeface="TH SarabunPSK"/>
                <a:cs typeface="TH SarabunPSK"/>
              </a:rPr>
              <a:t>งงานผู้</a:t>
            </a:r>
            <a:r>
              <a:rPr sz="2400" spc="-10" dirty="0">
                <a:latin typeface="TH SarabunPSK"/>
                <a:cs typeface="TH SarabunPSK"/>
              </a:rPr>
              <a:t>ผ</a:t>
            </a:r>
            <a:r>
              <a:rPr sz="2400" dirty="0">
                <a:latin typeface="TH SarabunPSK"/>
                <a:cs typeface="TH SarabunPSK"/>
              </a:rPr>
              <a:t>ลิต</a:t>
            </a:r>
            <a:r>
              <a:rPr sz="2400" spc="5" dirty="0">
                <a:latin typeface="TH SarabunPSK"/>
                <a:cs typeface="TH SarabunPSK"/>
              </a:rPr>
              <a:t> </a:t>
            </a:r>
            <a:r>
              <a:rPr sz="2400" spc="-5" dirty="0">
                <a:latin typeface="TH SarabunPSK"/>
                <a:cs typeface="TH SarabunPSK"/>
              </a:rPr>
              <a:t>(</a:t>
            </a:r>
            <a:r>
              <a:rPr sz="2400" dirty="0">
                <a:latin typeface="TH SarabunPSK"/>
                <a:cs typeface="TH SarabunPSK"/>
              </a:rPr>
              <a:t>อุปก</a:t>
            </a:r>
            <a:r>
              <a:rPr sz="2400" spc="-15" dirty="0">
                <a:latin typeface="TH SarabunPSK"/>
                <a:cs typeface="TH SarabunPSK"/>
              </a:rPr>
              <a:t>ร</a:t>
            </a:r>
            <a:r>
              <a:rPr sz="2400" dirty="0">
                <a:latin typeface="TH SarabunPSK"/>
                <a:cs typeface="TH SarabunPSK"/>
              </a:rPr>
              <a:t>ณ์หลั</a:t>
            </a:r>
            <a:r>
              <a:rPr sz="2400" spc="-10" dirty="0">
                <a:latin typeface="TH SarabunPSK"/>
                <a:cs typeface="TH SarabunPSK"/>
              </a:rPr>
              <a:t>ก</a:t>
            </a:r>
            <a:r>
              <a:rPr sz="2400" dirty="0">
                <a:latin typeface="TH SarabunPSK"/>
                <a:cs typeface="TH SarabunPSK"/>
              </a:rPr>
              <a:t>)</a:t>
            </a:r>
            <a:endParaRPr sz="2400">
              <a:latin typeface="TH SarabunPSK"/>
              <a:cs typeface="TH SarabunPSK"/>
            </a:endParaRPr>
          </a:p>
        </p:txBody>
      </p:sp>
      <p:sp>
        <p:nvSpPr>
          <p:cNvPr id="30" name="object 38"/>
          <p:cNvSpPr txBox="1"/>
          <p:nvPr/>
        </p:nvSpPr>
        <p:spPr>
          <a:xfrm>
            <a:off x="4793615" y="2999458"/>
            <a:ext cx="3358515" cy="1437640"/>
          </a:xfrm>
          <a:prstGeom prst="rect">
            <a:avLst/>
          </a:prstGeom>
        </p:spPr>
        <p:txBody>
          <a:bodyPr vert="horz" wrap="square" lIns="0" tIns="0" rIns="0" bIns="0" rtlCol="0">
            <a:spAutoFit/>
          </a:bodyPr>
          <a:lstStyle/>
          <a:p>
            <a:pPr marL="12700">
              <a:lnSpc>
                <a:spcPct val="100000"/>
              </a:lnSpc>
            </a:pPr>
            <a:r>
              <a:rPr sz="2400" u="sng" spc="-595" dirty="0">
                <a:latin typeface="Times New Roman"/>
                <a:cs typeface="Times New Roman"/>
              </a:rPr>
              <a:t> </a:t>
            </a:r>
            <a:r>
              <a:rPr sz="2400" u="sng" dirty="0">
                <a:latin typeface="TH SarabunPSK"/>
                <a:cs typeface="TH SarabunPSK"/>
              </a:rPr>
              <a:t>งวดที่</a:t>
            </a:r>
            <a:r>
              <a:rPr sz="2400" u="sng" spc="-100" dirty="0">
                <a:latin typeface="Times New Roman"/>
                <a:cs typeface="Times New Roman"/>
              </a:rPr>
              <a:t> </a:t>
            </a:r>
            <a:r>
              <a:rPr sz="2400" u="sng" dirty="0">
                <a:latin typeface="TH SarabunPSK"/>
                <a:cs typeface="TH SarabunPSK"/>
              </a:rPr>
              <a:t>3</a:t>
            </a:r>
            <a:r>
              <a:rPr sz="2400" dirty="0">
                <a:latin typeface="TH SarabunPSK"/>
                <a:cs typeface="TH SarabunPSK"/>
              </a:rPr>
              <a:t> (</a:t>
            </a:r>
            <a:r>
              <a:rPr sz="2400" spc="-5" dirty="0">
                <a:latin typeface="TH SarabunPSK"/>
                <a:cs typeface="TH SarabunPSK"/>
              </a:rPr>
              <a:t>30</a:t>
            </a:r>
            <a:r>
              <a:rPr sz="2400" dirty="0">
                <a:latin typeface="TH SarabunPSK"/>
                <a:cs typeface="TH SarabunPSK"/>
              </a:rPr>
              <a:t>%)</a:t>
            </a:r>
          </a:p>
          <a:p>
            <a:pPr marL="278765">
              <a:lnSpc>
                <a:spcPct val="100000"/>
              </a:lnSpc>
            </a:pPr>
            <a:r>
              <a:rPr sz="2400" dirty="0">
                <a:latin typeface="TH SarabunPSK"/>
                <a:cs typeface="TH SarabunPSK"/>
              </a:rPr>
              <a:t>-</a:t>
            </a:r>
            <a:r>
              <a:rPr sz="2400" spc="-20" dirty="0">
                <a:latin typeface="TH SarabunPSK"/>
                <a:cs typeface="TH SarabunPSK"/>
              </a:rPr>
              <a:t> </a:t>
            </a:r>
            <a:r>
              <a:rPr sz="2400" dirty="0">
                <a:latin typeface="TH SarabunPSK"/>
                <a:cs typeface="TH SarabunPSK"/>
              </a:rPr>
              <a:t>ร่วม</a:t>
            </a:r>
            <a:r>
              <a:rPr sz="2400" spc="-10" dirty="0">
                <a:latin typeface="TH SarabunPSK"/>
                <a:cs typeface="TH SarabunPSK"/>
              </a:rPr>
              <a:t>ร</a:t>
            </a:r>
            <a:r>
              <a:rPr sz="2400" dirty="0">
                <a:latin typeface="TH SarabunPSK"/>
                <a:cs typeface="TH SarabunPSK"/>
              </a:rPr>
              <a:t>ื้อถอน</a:t>
            </a:r>
            <a:r>
              <a:rPr sz="2400" spc="-10" dirty="0">
                <a:latin typeface="TH SarabunPSK"/>
                <a:cs typeface="TH SarabunPSK"/>
              </a:rPr>
              <a:t>อ</a:t>
            </a:r>
            <a:r>
              <a:rPr sz="2400" dirty="0">
                <a:latin typeface="TH SarabunPSK"/>
                <a:cs typeface="TH SarabunPSK"/>
              </a:rPr>
              <a:t>ุปกรณ์</a:t>
            </a:r>
          </a:p>
          <a:p>
            <a:pPr marL="278765">
              <a:lnSpc>
                <a:spcPct val="100000"/>
              </a:lnSpc>
            </a:pPr>
            <a:r>
              <a:rPr sz="2400" dirty="0">
                <a:latin typeface="TH SarabunPSK"/>
                <a:cs typeface="TH SarabunPSK"/>
              </a:rPr>
              <a:t>-</a:t>
            </a:r>
            <a:r>
              <a:rPr sz="2400" spc="-20" dirty="0">
                <a:latin typeface="TH SarabunPSK"/>
                <a:cs typeface="TH SarabunPSK"/>
              </a:rPr>
              <a:t> </a:t>
            </a:r>
            <a:r>
              <a:rPr sz="2400" dirty="0">
                <a:latin typeface="TH SarabunPSK"/>
                <a:cs typeface="TH SarabunPSK"/>
              </a:rPr>
              <a:t>ติด</a:t>
            </a:r>
            <a:r>
              <a:rPr sz="2400" spc="-10" dirty="0">
                <a:latin typeface="TH SarabunPSK"/>
                <a:cs typeface="TH SarabunPSK"/>
              </a:rPr>
              <a:t>ต</a:t>
            </a:r>
            <a:r>
              <a:rPr sz="2400" dirty="0">
                <a:latin typeface="TH SarabunPSK"/>
                <a:cs typeface="TH SarabunPSK"/>
              </a:rPr>
              <a:t>ั้งอุปกรณ์ครบ</a:t>
            </a:r>
            <a:r>
              <a:rPr sz="2400" spc="5" dirty="0">
                <a:latin typeface="TH SarabunPSK"/>
                <a:cs typeface="TH SarabunPSK"/>
              </a:rPr>
              <a:t>ถ</a:t>
            </a:r>
            <a:r>
              <a:rPr sz="2400" dirty="0">
                <a:latin typeface="TH SarabunPSK"/>
                <a:cs typeface="TH SarabunPSK"/>
              </a:rPr>
              <a:t>้วน</a:t>
            </a:r>
            <a:r>
              <a:rPr sz="2400" spc="-15" dirty="0">
                <a:latin typeface="TH SarabunPSK"/>
                <a:cs typeface="TH SarabunPSK"/>
              </a:rPr>
              <a:t> </a:t>
            </a:r>
            <a:r>
              <a:rPr sz="2400" dirty="0">
                <a:latin typeface="TH SarabunPSK"/>
                <a:cs typeface="TH SarabunPSK"/>
              </a:rPr>
              <a:t>พ</a:t>
            </a:r>
            <a:r>
              <a:rPr sz="2400" spc="-10" dirty="0">
                <a:latin typeface="TH SarabunPSK"/>
                <a:cs typeface="TH SarabunPSK"/>
              </a:rPr>
              <a:t>ร</a:t>
            </a:r>
            <a:r>
              <a:rPr sz="2400" dirty="0">
                <a:latin typeface="TH SarabunPSK"/>
                <a:cs typeface="TH SarabunPSK"/>
              </a:rPr>
              <a:t>้อม</a:t>
            </a:r>
            <a:r>
              <a:rPr sz="2400" spc="-10" dirty="0">
                <a:latin typeface="TH SarabunPSK"/>
                <a:cs typeface="TH SarabunPSK"/>
              </a:rPr>
              <a:t>จ</a:t>
            </a:r>
            <a:r>
              <a:rPr sz="2400" dirty="0">
                <a:latin typeface="TH SarabunPSK"/>
                <a:cs typeface="TH SarabunPSK"/>
              </a:rPr>
              <a:t>ัด</a:t>
            </a:r>
            <a:r>
              <a:rPr sz="2400" spc="10" dirty="0">
                <a:latin typeface="TH SarabunPSK"/>
                <a:cs typeface="TH SarabunPSK"/>
              </a:rPr>
              <a:t> </a:t>
            </a:r>
            <a:r>
              <a:rPr sz="2400" dirty="0">
                <a:latin typeface="TH SarabunPSK"/>
                <a:cs typeface="TH SarabunPSK"/>
              </a:rPr>
              <a:t>S</a:t>
            </a:r>
            <a:r>
              <a:rPr sz="2400" spc="-100" dirty="0">
                <a:latin typeface="TH SarabunPSK"/>
                <a:cs typeface="TH SarabunPSK"/>
              </a:rPr>
              <a:t>A</a:t>
            </a:r>
            <a:r>
              <a:rPr sz="2400" dirty="0">
                <a:latin typeface="TH SarabunPSK"/>
                <a:cs typeface="TH SarabunPSK"/>
              </a:rPr>
              <a:t>T</a:t>
            </a:r>
          </a:p>
          <a:p>
            <a:pPr marL="408305">
              <a:lnSpc>
                <a:spcPct val="100000"/>
              </a:lnSpc>
            </a:pPr>
            <a:r>
              <a:rPr sz="2400" dirty="0">
                <a:latin typeface="TH SarabunPSK"/>
                <a:cs typeface="TH SarabunPSK"/>
              </a:rPr>
              <a:t>แ</a:t>
            </a:r>
            <a:r>
              <a:rPr sz="2400" spc="-10" dirty="0">
                <a:latin typeface="TH SarabunPSK"/>
                <a:cs typeface="TH SarabunPSK"/>
              </a:rPr>
              <a:t>ล</a:t>
            </a:r>
            <a:r>
              <a:rPr sz="2400" dirty="0">
                <a:latin typeface="TH SarabunPSK"/>
                <a:cs typeface="TH SarabunPSK"/>
              </a:rPr>
              <a:t>ะ</a:t>
            </a:r>
            <a:r>
              <a:rPr sz="2400" spc="-10" dirty="0">
                <a:latin typeface="TH SarabunPSK"/>
                <a:cs typeface="TH SarabunPSK"/>
              </a:rPr>
              <a:t>ส</a:t>
            </a:r>
            <a:r>
              <a:rPr sz="2400" dirty="0">
                <a:latin typeface="TH SarabunPSK"/>
                <a:cs typeface="TH SarabunPSK"/>
              </a:rPr>
              <a:t>่งผลกา</a:t>
            </a:r>
            <a:r>
              <a:rPr sz="2400" spc="-15" dirty="0">
                <a:latin typeface="TH SarabunPSK"/>
                <a:cs typeface="TH SarabunPSK"/>
              </a:rPr>
              <a:t>ร</a:t>
            </a:r>
            <a:r>
              <a:rPr sz="2400" dirty="0">
                <a:latin typeface="TH SarabunPSK"/>
                <a:cs typeface="TH SarabunPSK"/>
              </a:rPr>
              <a:t>ทดส</a:t>
            </a:r>
            <a:r>
              <a:rPr sz="2400" spc="-10" dirty="0">
                <a:latin typeface="TH SarabunPSK"/>
                <a:cs typeface="TH SarabunPSK"/>
              </a:rPr>
              <a:t>อ</a:t>
            </a:r>
            <a:r>
              <a:rPr sz="2400" dirty="0">
                <a:latin typeface="TH SarabunPSK"/>
                <a:cs typeface="TH SarabunPSK"/>
              </a:rPr>
              <a:t>บ</a:t>
            </a:r>
            <a:r>
              <a:rPr sz="2400" spc="25" dirty="0">
                <a:latin typeface="TH SarabunPSK"/>
                <a:cs typeface="TH SarabunPSK"/>
              </a:rPr>
              <a:t> </a:t>
            </a:r>
            <a:r>
              <a:rPr sz="2400" dirty="0">
                <a:latin typeface="TH SarabunPSK"/>
                <a:cs typeface="TH SarabunPSK"/>
              </a:rPr>
              <a:t>Pre</a:t>
            </a:r>
            <a:r>
              <a:rPr sz="2400" spc="-5" dirty="0">
                <a:latin typeface="TH SarabunPSK"/>
                <a:cs typeface="TH SarabunPSK"/>
              </a:rPr>
              <a:t>-</a:t>
            </a:r>
            <a:r>
              <a:rPr sz="2400" dirty="0">
                <a:latin typeface="TH SarabunPSK"/>
                <a:cs typeface="TH SarabunPSK"/>
              </a:rPr>
              <a:t>test</a:t>
            </a:r>
          </a:p>
        </p:txBody>
      </p:sp>
      <p:sp>
        <p:nvSpPr>
          <p:cNvPr id="31" name="object 39"/>
          <p:cNvSpPr/>
          <p:nvPr/>
        </p:nvSpPr>
        <p:spPr>
          <a:xfrm>
            <a:off x="4806315" y="5100573"/>
            <a:ext cx="615950" cy="0"/>
          </a:xfrm>
          <a:custGeom>
            <a:avLst/>
            <a:gdLst/>
            <a:ahLst/>
            <a:cxnLst/>
            <a:rect l="l" t="t" r="r" b="b"/>
            <a:pathLst>
              <a:path w="615950">
                <a:moveTo>
                  <a:pt x="0" y="0"/>
                </a:moveTo>
                <a:lnTo>
                  <a:pt x="615696" y="0"/>
                </a:lnTo>
              </a:path>
            </a:pathLst>
          </a:custGeom>
          <a:ln w="10413">
            <a:solidFill>
              <a:srgbClr val="000000"/>
            </a:solidFill>
          </a:ln>
        </p:spPr>
        <p:txBody>
          <a:bodyPr wrap="square" lIns="0" tIns="0" rIns="0" bIns="0" rtlCol="0"/>
          <a:lstStyle/>
          <a:p>
            <a:endParaRPr/>
          </a:p>
        </p:txBody>
      </p:sp>
      <p:sp>
        <p:nvSpPr>
          <p:cNvPr id="32" name="object 40"/>
          <p:cNvSpPr txBox="1"/>
          <p:nvPr/>
        </p:nvSpPr>
        <p:spPr>
          <a:xfrm>
            <a:off x="4794630" y="4797152"/>
            <a:ext cx="1221740" cy="330200"/>
          </a:xfrm>
          <a:prstGeom prst="rect">
            <a:avLst/>
          </a:prstGeom>
        </p:spPr>
        <p:txBody>
          <a:bodyPr vert="horz" wrap="square" lIns="0" tIns="0" rIns="0" bIns="0" rtlCol="0">
            <a:spAutoFit/>
          </a:bodyPr>
          <a:lstStyle/>
          <a:p>
            <a:pPr marL="12700">
              <a:lnSpc>
                <a:spcPct val="100000"/>
              </a:lnSpc>
            </a:pPr>
            <a:r>
              <a:rPr sz="2400" dirty="0">
                <a:latin typeface="TH SarabunPSK"/>
                <a:cs typeface="TH SarabunPSK"/>
              </a:rPr>
              <a:t>งวดที่</a:t>
            </a:r>
            <a:r>
              <a:rPr sz="2400" spc="-15" dirty="0">
                <a:latin typeface="TH SarabunPSK"/>
                <a:cs typeface="TH SarabunPSK"/>
              </a:rPr>
              <a:t> </a:t>
            </a:r>
            <a:r>
              <a:rPr sz="2400" dirty="0">
                <a:latin typeface="TH SarabunPSK"/>
                <a:cs typeface="TH SarabunPSK"/>
              </a:rPr>
              <a:t>4 (</a:t>
            </a:r>
            <a:r>
              <a:rPr sz="2400" spc="-5" dirty="0">
                <a:latin typeface="TH SarabunPSK"/>
                <a:cs typeface="TH SarabunPSK"/>
              </a:rPr>
              <a:t>20</a:t>
            </a:r>
            <a:r>
              <a:rPr sz="2400" dirty="0">
                <a:latin typeface="TH SarabunPSK"/>
                <a:cs typeface="TH SarabunPSK"/>
              </a:rPr>
              <a:t>%)</a:t>
            </a:r>
          </a:p>
        </p:txBody>
      </p:sp>
      <p:sp>
        <p:nvSpPr>
          <p:cNvPr id="33" name="object 41"/>
          <p:cNvSpPr txBox="1"/>
          <p:nvPr/>
        </p:nvSpPr>
        <p:spPr>
          <a:xfrm>
            <a:off x="5059807" y="5204009"/>
            <a:ext cx="2284730" cy="666115"/>
          </a:xfrm>
          <a:prstGeom prst="rect">
            <a:avLst/>
          </a:prstGeom>
        </p:spPr>
        <p:txBody>
          <a:bodyPr vert="horz" wrap="square" lIns="0" tIns="0" rIns="0" bIns="0" rtlCol="0">
            <a:spAutoFit/>
          </a:bodyPr>
          <a:lstStyle/>
          <a:p>
            <a:pPr marL="142240" indent="-129539">
              <a:lnSpc>
                <a:spcPts val="2760"/>
              </a:lnSpc>
              <a:buFont typeface="TH SarabunPSK"/>
              <a:buChar char="-"/>
              <a:tabLst>
                <a:tab pos="142240" algn="l"/>
              </a:tabLst>
            </a:pPr>
            <a:r>
              <a:rPr sz="2400" dirty="0">
                <a:latin typeface="TH SarabunPSK"/>
                <a:cs typeface="TH SarabunPSK"/>
              </a:rPr>
              <a:t>จัด</a:t>
            </a:r>
            <a:r>
              <a:rPr sz="2400" spc="-10" dirty="0">
                <a:latin typeface="TH SarabunPSK"/>
                <a:cs typeface="TH SarabunPSK"/>
              </a:rPr>
              <a:t> </a:t>
            </a:r>
            <a:r>
              <a:rPr sz="2400" dirty="0">
                <a:latin typeface="TH SarabunPSK"/>
                <a:cs typeface="TH SarabunPSK"/>
              </a:rPr>
              <a:t>S</a:t>
            </a:r>
            <a:r>
              <a:rPr sz="2400" spc="-105" dirty="0">
                <a:latin typeface="TH SarabunPSK"/>
                <a:cs typeface="TH SarabunPSK"/>
              </a:rPr>
              <a:t>A</a:t>
            </a:r>
            <a:r>
              <a:rPr sz="2400" dirty="0">
                <a:latin typeface="TH SarabunPSK"/>
                <a:cs typeface="TH SarabunPSK"/>
              </a:rPr>
              <a:t>T</a:t>
            </a:r>
            <a:endParaRPr sz="2400">
              <a:latin typeface="TH SarabunPSK"/>
              <a:cs typeface="TH SarabunPSK"/>
            </a:endParaRPr>
          </a:p>
          <a:p>
            <a:pPr marL="142240" indent="-129539">
              <a:lnSpc>
                <a:spcPts val="2760"/>
              </a:lnSpc>
              <a:buFont typeface="TH SarabunPSK"/>
              <a:buChar char="-"/>
              <a:tabLst>
                <a:tab pos="142240" algn="l"/>
              </a:tabLst>
            </a:pPr>
            <a:r>
              <a:rPr sz="2400" dirty="0">
                <a:latin typeface="TH SarabunPSK"/>
                <a:cs typeface="TH SarabunPSK"/>
              </a:rPr>
              <a:t>จัด</a:t>
            </a:r>
            <a:r>
              <a:rPr sz="2400" spc="-10" dirty="0">
                <a:latin typeface="TH SarabunPSK"/>
                <a:cs typeface="TH SarabunPSK"/>
              </a:rPr>
              <a:t> </a:t>
            </a:r>
            <a:r>
              <a:rPr sz="2400" spc="-5" dirty="0">
                <a:latin typeface="TH SarabunPSK"/>
                <a:cs typeface="TH SarabunPSK"/>
              </a:rPr>
              <a:t>O</a:t>
            </a:r>
            <a:r>
              <a:rPr sz="2400" dirty="0">
                <a:latin typeface="TH SarabunPSK"/>
                <a:cs typeface="TH SarabunPSK"/>
              </a:rPr>
              <a:t>n</a:t>
            </a:r>
            <a:r>
              <a:rPr sz="2400" spc="-5" dirty="0">
                <a:latin typeface="TH SarabunPSK"/>
                <a:cs typeface="TH SarabunPSK"/>
              </a:rPr>
              <a:t>-</a:t>
            </a:r>
            <a:r>
              <a:rPr sz="2400" dirty="0">
                <a:latin typeface="TH SarabunPSK"/>
                <a:cs typeface="TH SarabunPSK"/>
              </a:rPr>
              <a:t>The</a:t>
            </a:r>
            <a:r>
              <a:rPr sz="2400" spc="-5" dirty="0">
                <a:latin typeface="TH SarabunPSK"/>
                <a:cs typeface="TH SarabunPSK"/>
              </a:rPr>
              <a:t>-</a:t>
            </a:r>
            <a:r>
              <a:rPr sz="2400" dirty="0">
                <a:latin typeface="TH SarabunPSK"/>
                <a:cs typeface="TH SarabunPSK"/>
              </a:rPr>
              <a:t>Job</a:t>
            </a:r>
            <a:r>
              <a:rPr sz="2400" spc="-10" dirty="0">
                <a:latin typeface="TH SarabunPSK"/>
                <a:cs typeface="TH SarabunPSK"/>
              </a:rPr>
              <a:t> </a:t>
            </a:r>
            <a:r>
              <a:rPr sz="2400" spc="-70" dirty="0">
                <a:latin typeface="TH SarabunPSK"/>
                <a:cs typeface="TH SarabunPSK"/>
              </a:rPr>
              <a:t>T</a:t>
            </a:r>
            <a:r>
              <a:rPr sz="2400" dirty="0">
                <a:latin typeface="TH SarabunPSK"/>
                <a:cs typeface="TH SarabunPSK"/>
              </a:rPr>
              <a:t>raining</a:t>
            </a:r>
            <a:endParaRPr sz="2400">
              <a:latin typeface="TH SarabunPSK"/>
              <a:cs typeface="TH SarabunPSK"/>
            </a:endParaRPr>
          </a:p>
        </p:txBody>
      </p:sp>
      <p:sp>
        <p:nvSpPr>
          <p:cNvPr id="34" name="object 30"/>
          <p:cNvSpPr/>
          <p:nvPr/>
        </p:nvSpPr>
        <p:spPr>
          <a:xfrm>
            <a:off x="457200" y="1268760"/>
            <a:ext cx="2018538" cy="323837"/>
          </a:xfrm>
          <a:prstGeom prst="rect">
            <a:avLst/>
          </a:prstGeom>
          <a:blipFill>
            <a:blip r:embed="rId7" cstate="print"/>
            <a:stretch>
              <a:fillRect/>
            </a:stretch>
          </a:blipFill>
        </p:spPr>
        <p:txBody>
          <a:bodyPr wrap="square" lIns="0" tIns="0" rIns="0" bIns="0" rtlCol="0"/>
          <a:lstStyle/>
          <a:p>
            <a:endParaRPr/>
          </a:p>
        </p:txBody>
      </p:sp>
      <p:sp>
        <p:nvSpPr>
          <p:cNvPr id="35" name="object 31"/>
          <p:cNvSpPr/>
          <p:nvPr/>
        </p:nvSpPr>
        <p:spPr>
          <a:xfrm>
            <a:off x="465086" y="1276622"/>
            <a:ext cx="1975472" cy="280924"/>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0347555"/>
      </p:ext>
    </p:extLst>
  </p:cSld>
  <p:clrMapOvr>
    <a:masterClrMapping/>
  </p:clrMapOvr>
  <p:transition>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ED7FB0A-3DD1-4E30-A53D-575933BB4BD8}" type="slidenum">
              <a:rPr lang="en-US" smtClean="0">
                <a:solidFill>
                  <a:srgbClr val="FFFFFF"/>
                </a:solidFill>
              </a:rPr>
              <a:pPr>
                <a:defRPr/>
              </a:pPr>
              <a:t>23</a:t>
            </a:fld>
            <a:endParaRPr lang="en-US" dirty="0">
              <a:solidFill>
                <a:srgbClr val="FFFFFF"/>
              </a:solidFill>
            </a:endParaRPr>
          </a:p>
        </p:txBody>
      </p:sp>
      <p:sp>
        <p:nvSpPr>
          <p:cNvPr id="13"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th-TH" sz="4400" b="1" dirty="0" smtClean="0">
                <a:solidFill>
                  <a:srgbClr val="FFFFFF"/>
                </a:solidFill>
                <a:latin typeface="TH SarabunPSK" pitchFamily="34" charset="-34"/>
                <a:cs typeface="TH SarabunPSK" pitchFamily="34" charset="-34"/>
              </a:rPr>
              <a:t>เงื่อนไขสัญญาและการเบิกจ่ายเงิน (ต่อ)</a:t>
            </a:r>
            <a:endParaRPr lang="th-TH" sz="4400" b="1" dirty="0">
              <a:solidFill>
                <a:srgbClr val="FFFFFF"/>
              </a:solidFill>
              <a:latin typeface="TH SarabunPSK" pitchFamily="34" charset="-34"/>
              <a:cs typeface="TH SarabunPSK" pitchFamily="34" charset="-34"/>
            </a:endParaRPr>
          </a:p>
        </p:txBody>
      </p:sp>
      <p:sp>
        <p:nvSpPr>
          <p:cNvPr id="4" name="object 11"/>
          <p:cNvSpPr/>
          <p:nvPr/>
        </p:nvSpPr>
        <p:spPr>
          <a:xfrm>
            <a:off x="373379" y="1569732"/>
            <a:ext cx="4072890" cy="323837"/>
          </a:xfrm>
          <a:prstGeom prst="rect">
            <a:avLst/>
          </a:prstGeom>
          <a:blipFill>
            <a:blip r:embed="rId2" cstate="print"/>
            <a:stretch>
              <a:fillRect/>
            </a:stretch>
          </a:blipFill>
        </p:spPr>
        <p:txBody>
          <a:bodyPr wrap="square" lIns="0" tIns="0" rIns="0" bIns="0" rtlCol="0"/>
          <a:lstStyle/>
          <a:p>
            <a:endParaRPr/>
          </a:p>
        </p:txBody>
      </p:sp>
      <p:sp>
        <p:nvSpPr>
          <p:cNvPr id="5" name="object 12"/>
          <p:cNvSpPr/>
          <p:nvPr/>
        </p:nvSpPr>
        <p:spPr>
          <a:xfrm>
            <a:off x="381279" y="1577721"/>
            <a:ext cx="4028581" cy="281051"/>
          </a:xfrm>
          <a:prstGeom prst="rect">
            <a:avLst/>
          </a:prstGeom>
          <a:blipFill>
            <a:blip r:embed="rId3" cstate="print"/>
            <a:stretch>
              <a:fillRect/>
            </a:stretch>
          </a:blipFill>
        </p:spPr>
        <p:txBody>
          <a:bodyPr wrap="square" lIns="0" tIns="0" rIns="0" bIns="0" rtlCol="0"/>
          <a:lstStyle/>
          <a:p>
            <a:endParaRPr/>
          </a:p>
        </p:txBody>
      </p:sp>
      <p:sp>
        <p:nvSpPr>
          <p:cNvPr id="6" name="object 13"/>
          <p:cNvSpPr/>
          <p:nvPr/>
        </p:nvSpPr>
        <p:spPr>
          <a:xfrm>
            <a:off x="4514088" y="1623060"/>
            <a:ext cx="128803" cy="290322"/>
          </a:xfrm>
          <a:prstGeom prst="rect">
            <a:avLst/>
          </a:prstGeom>
          <a:blipFill>
            <a:blip r:embed="rId4" cstate="print"/>
            <a:stretch>
              <a:fillRect/>
            </a:stretch>
          </a:blipFill>
        </p:spPr>
        <p:txBody>
          <a:bodyPr wrap="square" lIns="0" tIns="0" rIns="0" bIns="0" rtlCol="0"/>
          <a:lstStyle/>
          <a:p>
            <a:endParaRPr/>
          </a:p>
        </p:txBody>
      </p:sp>
      <p:sp>
        <p:nvSpPr>
          <p:cNvPr id="7" name="object 14"/>
          <p:cNvSpPr/>
          <p:nvPr/>
        </p:nvSpPr>
        <p:spPr>
          <a:xfrm>
            <a:off x="4526153" y="1635251"/>
            <a:ext cx="77470" cy="238125"/>
          </a:xfrm>
          <a:custGeom>
            <a:avLst/>
            <a:gdLst/>
            <a:ahLst/>
            <a:cxnLst/>
            <a:rect l="l" t="t" r="r" b="b"/>
            <a:pathLst>
              <a:path w="77470" h="238125">
                <a:moveTo>
                  <a:pt x="76961" y="0"/>
                </a:moveTo>
                <a:lnTo>
                  <a:pt x="46862" y="0"/>
                </a:lnTo>
                <a:lnTo>
                  <a:pt x="45269" y="1929"/>
                </a:lnTo>
                <a:lnTo>
                  <a:pt x="22181" y="35821"/>
                </a:lnTo>
                <a:lnTo>
                  <a:pt x="7242" y="71104"/>
                </a:lnTo>
                <a:lnTo>
                  <a:pt x="0" y="120418"/>
                </a:lnTo>
                <a:lnTo>
                  <a:pt x="505" y="133859"/>
                </a:lnTo>
                <a:lnTo>
                  <a:pt x="7748" y="171946"/>
                </a:lnTo>
                <a:lnTo>
                  <a:pt x="23582" y="206666"/>
                </a:lnTo>
                <a:lnTo>
                  <a:pt x="48005" y="237998"/>
                </a:lnTo>
                <a:lnTo>
                  <a:pt x="72720" y="233709"/>
                </a:lnTo>
                <a:lnTo>
                  <a:pt x="63696" y="222541"/>
                </a:lnTo>
                <a:lnTo>
                  <a:pt x="55625" y="211299"/>
                </a:lnTo>
                <a:lnTo>
                  <a:pt x="37125" y="176938"/>
                </a:lnTo>
                <a:lnTo>
                  <a:pt x="25776" y="128958"/>
                </a:lnTo>
                <a:lnTo>
                  <a:pt x="25313" y="116454"/>
                </a:lnTo>
                <a:lnTo>
                  <a:pt x="26080" y="104226"/>
                </a:lnTo>
                <a:lnTo>
                  <a:pt x="38898" y="56607"/>
                </a:lnTo>
                <a:lnTo>
                  <a:pt x="58788" y="22254"/>
                </a:lnTo>
                <a:lnTo>
                  <a:pt x="67382" y="11062"/>
                </a:lnTo>
                <a:lnTo>
                  <a:pt x="76961" y="0"/>
                </a:lnTo>
                <a:close/>
              </a:path>
            </a:pathLst>
          </a:custGeom>
          <a:solidFill>
            <a:srgbClr val="6F2F9F"/>
          </a:solidFill>
        </p:spPr>
        <p:txBody>
          <a:bodyPr wrap="square" lIns="0" tIns="0" rIns="0" bIns="0" rtlCol="0"/>
          <a:lstStyle/>
          <a:p>
            <a:endParaRPr/>
          </a:p>
        </p:txBody>
      </p:sp>
      <p:sp>
        <p:nvSpPr>
          <p:cNvPr id="8" name="object 15"/>
          <p:cNvSpPr/>
          <p:nvPr/>
        </p:nvSpPr>
        <p:spPr>
          <a:xfrm>
            <a:off x="4526153" y="1635251"/>
            <a:ext cx="77470" cy="238125"/>
          </a:xfrm>
          <a:custGeom>
            <a:avLst/>
            <a:gdLst/>
            <a:ahLst/>
            <a:cxnLst/>
            <a:rect l="l" t="t" r="r" b="b"/>
            <a:pathLst>
              <a:path w="77470" h="238125">
                <a:moveTo>
                  <a:pt x="46862" y="0"/>
                </a:moveTo>
                <a:lnTo>
                  <a:pt x="76961" y="0"/>
                </a:lnTo>
                <a:lnTo>
                  <a:pt x="67382" y="11062"/>
                </a:lnTo>
                <a:lnTo>
                  <a:pt x="58788" y="22254"/>
                </a:lnTo>
                <a:lnTo>
                  <a:pt x="38898" y="56607"/>
                </a:lnTo>
                <a:lnTo>
                  <a:pt x="26080" y="104226"/>
                </a:lnTo>
                <a:lnTo>
                  <a:pt x="25313" y="116454"/>
                </a:lnTo>
                <a:lnTo>
                  <a:pt x="25776" y="128958"/>
                </a:lnTo>
                <a:lnTo>
                  <a:pt x="37125" y="176938"/>
                </a:lnTo>
                <a:lnTo>
                  <a:pt x="55625" y="211299"/>
                </a:lnTo>
                <a:lnTo>
                  <a:pt x="72720" y="233709"/>
                </a:lnTo>
                <a:lnTo>
                  <a:pt x="48005" y="237998"/>
                </a:lnTo>
                <a:lnTo>
                  <a:pt x="23582" y="206666"/>
                </a:lnTo>
                <a:lnTo>
                  <a:pt x="7748" y="171946"/>
                </a:lnTo>
                <a:lnTo>
                  <a:pt x="505" y="133859"/>
                </a:lnTo>
                <a:lnTo>
                  <a:pt x="0" y="120418"/>
                </a:lnTo>
                <a:lnTo>
                  <a:pt x="452" y="107839"/>
                </a:lnTo>
                <a:lnTo>
                  <a:pt x="11317" y="59185"/>
                </a:lnTo>
                <a:lnTo>
                  <a:pt x="28972" y="24372"/>
                </a:lnTo>
                <a:lnTo>
                  <a:pt x="45269" y="1929"/>
                </a:lnTo>
                <a:lnTo>
                  <a:pt x="46862" y="0"/>
                </a:lnTo>
                <a:close/>
              </a:path>
            </a:pathLst>
          </a:custGeom>
          <a:ln w="9144">
            <a:solidFill>
              <a:srgbClr val="792F9F"/>
            </a:solidFill>
          </a:ln>
        </p:spPr>
        <p:txBody>
          <a:bodyPr wrap="square" lIns="0" tIns="0" rIns="0" bIns="0" rtlCol="0"/>
          <a:lstStyle/>
          <a:p>
            <a:endParaRPr/>
          </a:p>
        </p:txBody>
      </p:sp>
      <p:sp>
        <p:nvSpPr>
          <p:cNvPr id="9" name="object 16"/>
          <p:cNvSpPr/>
          <p:nvPr/>
        </p:nvSpPr>
        <p:spPr>
          <a:xfrm>
            <a:off x="4607052" y="1642859"/>
            <a:ext cx="336041" cy="252234"/>
          </a:xfrm>
          <a:prstGeom prst="rect">
            <a:avLst/>
          </a:prstGeom>
          <a:blipFill>
            <a:blip r:embed="rId5" cstate="print"/>
            <a:stretch>
              <a:fillRect/>
            </a:stretch>
          </a:blipFill>
        </p:spPr>
        <p:txBody>
          <a:bodyPr wrap="square" lIns="0" tIns="0" rIns="0" bIns="0" rtlCol="0"/>
          <a:lstStyle/>
          <a:p>
            <a:endParaRPr/>
          </a:p>
        </p:txBody>
      </p:sp>
      <p:sp>
        <p:nvSpPr>
          <p:cNvPr id="10" name="object 17"/>
          <p:cNvSpPr/>
          <p:nvPr/>
        </p:nvSpPr>
        <p:spPr>
          <a:xfrm>
            <a:off x="4620498" y="1655952"/>
            <a:ext cx="283210" cy="198755"/>
          </a:xfrm>
          <a:custGeom>
            <a:avLst/>
            <a:gdLst/>
            <a:ahLst/>
            <a:cxnLst/>
            <a:rect l="l" t="t" r="r" b="b"/>
            <a:pathLst>
              <a:path w="283210" h="198755">
                <a:moveTo>
                  <a:pt x="63769" y="0"/>
                </a:moveTo>
                <a:lnTo>
                  <a:pt x="15765" y="21327"/>
                </a:lnTo>
                <a:lnTo>
                  <a:pt x="6275" y="59888"/>
                </a:lnTo>
                <a:lnTo>
                  <a:pt x="10315" y="71658"/>
                </a:lnTo>
                <a:lnTo>
                  <a:pt x="17060" y="82655"/>
                </a:lnTo>
                <a:lnTo>
                  <a:pt x="25711" y="93317"/>
                </a:lnTo>
                <a:lnTo>
                  <a:pt x="16153" y="101101"/>
                </a:lnTo>
                <a:lnTo>
                  <a:pt x="65" y="145502"/>
                </a:lnTo>
                <a:lnTo>
                  <a:pt x="0" y="149902"/>
                </a:lnTo>
                <a:lnTo>
                  <a:pt x="2983" y="162420"/>
                </a:lnTo>
                <a:lnTo>
                  <a:pt x="37681" y="194458"/>
                </a:lnTo>
                <a:lnTo>
                  <a:pt x="65888" y="198215"/>
                </a:lnTo>
                <a:lnTo>
                  <a:pt x="79191" y="196935"/>
                </a:lnTo>
                <a:lnTo>
                  <a:pt x="91371" y="193632"/>
                </a:lnTo>
                <a:lnTo>
                  <a:pt x="102651" y="188103"/>
                </a:lnTo>
                <a:lnTo>
                  <a:pt x="113256" y="180145"/>
                </a:lnTo>
                <a:lnTo>
                  <a:pt x="117104" y="175118"/>
                </a:lnTo>
                <a:lnTo>
                  <a:pt x="53096" y="175118"/>
                </a:lnTo>
                <a:lnTo>
                  <a:pt x="41956" y="170429"/>
                </a:lnTo>
                <a:lnTo>
                  <a:pt x="29879" y="160788"/>
                </a:lnTo>
                <a:lnTo>
                  <a:pt x="25915" y="149902"/>
                </a:lnTo>
                <a:lnTo>
                  <a:pt x="25175" y="133323"/>
                </a:lnTo>
                <a:lnTo>
                  <a:pt x="29676" y="122307"/>
                </a:lnTo>
                <a:lnTo>
                  <a:pt x="39119" y="109631"/>
                </a:lnTo>
                <a:lnTo>
                  <a:pt x="50024" y="103581"/>
                </a:lnTo>
                <a:lnTo>
                  <a:pt x="63769" y="100964"/>
                </a:lnTo>
                <a:lnTo>
                  <a:pt x="111139" y="100964"/>
                </a:lnTo>
                <a:lnTo>
                  <a:pt x="106945" y="96450"/>
                </a:lnTo>
                <a:lnTo>
                  <a:pt x="97623" y="88732"/>
                </a:lnTo>
                <a:lnTo>
                  <a:pt x="108217" y="80980"/>
                </a:lnTo>
                <a:lnTo>
                  <a:pt x="111425" y="76908"/>
                </a:lnTo>
                <a:lnTo>
                  <a:pt x="54519" y="76908"/>
                </a:lnTo>
                <a:lnTo>
                  <a:pt x="40878" y="69827"/>
                </a:lnTo>
                <a:lnTo>
                  <a:pt x="32707" y="60997"/>
                </a:lnTo>
                <a:lnTo>
                  <a:pt x="29987" y="50419"/>
                </a:lnTo>
                <a:lnTo>
                  <a:pt x="29987" y="42291"/>
                </a:lnTo>
                <a:lnTo>
                  <a:pt x="33035" y="35560"/>
                </a:lnTo>
                <a:lnTo>
                  <a:pt x="39572" y="29838"/>
                </a:lnTo>
                <a:lnTo>
                  <a:pt x="50334" y="23968"/>
                </a:lnTo>
                <a:lnTo>
                  <a:pt x="63769" y="21971"/>
                </a:lnTo>
                <a:lnTo>
                  <a:pt x="111554" y="21971"/>
                </a:lnTo>
                <a:lnTo>
                  <a:pt x="100741" y="10967"/>
                </a:lnTo>
                <a:lnTo>
                  <a:pt x="89862" y="4886"/>
                </a:lnTo>
                <a:lnTo>
                  <a:pt x="77526" y="1224"/>
                </a:lnTo>
                <a:lnTo>
                  <a:pt x="63769" y="0"/>
                </a:lnTo>
                <a:close/>
              </a:path>
              <a:path w="283210" h="198755">
                <a:moveTo>
                  <a:pt x="111139" y="100964"/>
                </a:moveTo>
                <a:lnTo>
                  <a:pt x="63769" y="100964"/>
                </a:lnTo>
                <a:lnTo>
                  <a:pt x="64099" y="100985"/>
                </a:lnTo>
                <a:lnTo>
                  <a:pt x="75838" y="103236"/>
                </a:lnTo>
                <a:lnTo>
                  <a:pt x="86551" y="109188"/>
                </a:lnTo>
                <a:lnTo>
                  <a:pt x="97104" y="120094"/>
                </a:lnTo>
                <a:lnTo>
                  <a:pt x="101606" y="131315"/>
                </a:lnTo>
                <a:lnTo>
                  <a:pt x="102966" y="145502"/>
                </a:lnTo>
                <a:lnTo>
                  <a:pt x="99471" y="157627"/>
                </a:lnTo>
                <a:lnTo>
                  <a:pt x="90872" y="167960"/>
                </a:lnTo>
                <a:lnTo>
                  <a:pt x="82521" y="172504"/>
                </a:lnTo>
                <a:lnTo>
                  <a:pt x="70579" y="174969"/>
                </a:lnTo>
                <a:lnTo>
                  <a:pt x="53096" y="175118"/>
                </a:lnTo>
                <a:lnTo>
                  <a:pt x="117104" y="175118"/>
                </a:lnTo>
                <a:lnTo>
                  <a:pt x="119692" y="171737"/>
                </a:lnTo>
                <a:lnTo>
                  <a:pt x="124189" y="161153"/>
                </a:lnTo>
                <a:lnTo>
                  <a:pt x="126679" y="147678"/>
                </a:lnTo>
                <a:lnTo>
                  <a:pt x="127095" y="130596"/>
                </a:lnTo>
                <a:lnTo>
                  <a:pt x="123290" y="119011"/>
                </a:lnTo>
                <a:lnTo>
                  <a:pt x="115832" y="106016"/>
                </a:lnTo>
                <a:lnTo>
                  <a:pt x="111139" y="100964"/>
                </a:lnTo>
                <a:close/>
              </a:path>
              <a:path w="283210" h="198755">
                <a:moveTo>
                  <a:pt x="111554" y="21971"/>
                </a:moveTo>
                <a:lnTo>
                  <a:pt x="63769" y="21971"/>
                </a:lnTo>
                <a:lnTo>
                  <a:pt x="68290" y="22182"/>
                </a:lnTo>
                <a:lnTo>
                  <a:pt x="79876" y="25380"/>
                </a:lnTo>
                <a:lnTo>
                  <a:pt x="91475" y="33566"/>
                </a:lnTo>
                <a:lnTo>
                  <a:pt x="95554" y="43276"/>
                </a:lnTo>
                <a:lnTo>
                  <a:pt x="95346" y="59572"/>
                </a:lnTo>
                <a:lnTo>
                  <a:pt x="87994" y="67326"/>
                </a:lnTo>
                <a:lnTo>
                  <a:pt x="74663" y="73195"/>
                </a:lnTo>
                <a:lnTo>
                  <a:pt x="54519" y="76908"/>
                </a:lnTo>
                <a:lnTo>
                  <a:pt x="111425" y="76908"/>
                </a:lnTo>
                <a:lnTo>
                  <a:pt x="115759" y="71405"/>
                </a:lnTo>
                <a:lnTo>
                  <a:pt x="120187" y="59386"/>
                </a:lnTo>
                <a:lnTo>
                  <a:pt x="121438" y="44300"/>
                </a:lnTo>
                <a:lnTo>
                  <a:pt x="118237" y="32918"/>
                </a:lnTo>
                <a:lnTo>
                  <a:pt x="111554" y="21971"/>
                </a:lnTo>
                <a:close/>
              </a:path>
              <a:path w="283210" h="198755">
                <a:moveTo>
                  <a:pt x="216804" y="0"/>
                </a:moveTo>
                <a:lnTo>
                  <a:pt x="173670" y="24074"/>
                </a:lnTo>
                <a:lnTo>
                  <a:pt x="156476" y="61488"/>
                </a:lnTo>
                <a:lnTo>
                  <a:pt x="152196" y="102989"/>
                </a:lnTo>
                <a:lnTo>
                  <a:pt x="152912" y="115662"/>
                </a:lnTo>
                <a:lnTo>
                  <a:pt x="166811" y="163909"/>
                </a:lnTo>
                <a:lnTo>
                  <a:pt x="193025" y="192986"/>
                </a:lnTo>
                <a:lnTo>
                  <a:pt x="219163" y="198586"/>
                </a:lnTo>
                <a:lnTo>
                  <a:pt x="230707" y="196968"/>
                </a:lnTo>
                <a:lnTo>
                  <a:pt x="241403" y="192716"/>
                </a:lnTo>
                <a:lnTo>
                  <a:pt x="251460" y="185446"/>
                </a:lnTo>
                <a:lnTo>
                  <a:pt x="260061" y="175915"/>
                </a:lnTo>
                <a:lnTo>
                  <a:pt x="212427" y="175915"/>
                </a:lnTo>
                <a:lnTo>
                  <a:pt x="202404" y="171942"/>
                </a:lnTo>
                <a:lnTo>
                  <a:pt x="181925" y="136468"/>
                </a:lnTo>
                <a:lnTo>
                  <a:pt x="178255" y="94183"/>
                </a:lnTo>
                <a:lnTo>
                  <a:pt x="178973" y="82175"/>
                </a:lnTo>
                <a:lnTo>
                  <a:pt x="194913" y="32637"/>
                </a:lnTo>
                <a:lnTo>
                  <a:pt x="217693" y="22351"/>
                </a:lnTo>
                <a:lnTo>
                  <a:pt x="261093" y="22351"/>
                </a:lnTo>
                <a:lnTo>
                  <a:pt x="252789" y="13081"/>
                </a:lnTo>
                <a:lnTo>
                  <a:pt x="242261" y="5825"/>
                </a:lnTo>
                <a:lnTo>
                  <a:pt x="230269" y="1459"/>
                </a:lnTo>
                <a:lnTo>
                  <a:pt x="216804" y="0"/>
                </a:lnTo>
                <a:close/>
              </a:path>
              <a:path w="283210" h="198755">
                <a:moveTo>
                  <a:pt x="261093" y="22351"/>
                </a:moveTo>
                <a:lnTo>
                  <a:pt x="217693" y="22351"/>
                </a:lnTo>
                <a:lnTo>
                  <a:pt x="229365" y="24673"/>
                </a:lnTo>
                <a:lnTo>
                  <a:pt x="239429" y="32199"/>
                </a:lnTo>
                <a:lnTo>
                  <a:pt x="255201" y="77058"/>
                </a:lnTo>
                <a:lnTo>
                  <a:pt x="256361" y="110315"/>
                </a:lnTo>
                <a:lnTo>
                  <a:pt x="255394" y="122197"/>
                </a:lnTo>
                <a:lnTo>
                  <a:pt x="237846" y="167902"/>
                </a:lnTo>
                <a:lnTo>
                  <a:pt x="212427" y="175915"/>
                </a:lnTo>
                <a:lnTo>
                  <a:pt x="260061" y="175915"/>
                </a:lnTo>
                <a:lnTo>
                  <a:pt x="278307" y="137654"/>
                </a:lnTo>
                <a:lnTo>
                  <a:pt x="282697" y="96502"/>
                </a:lnTo>
                <a:lnTo>
                  <a:pt x="282036" y="83663"/>
                </a:lnTo>
                <a:lnTo>
                  <a:pt x="268455" y="35302"/>
                </a:lnTo>
                <a:lnTo>
                  <a:pt x="261862" y="23210"/>
                </a:lnTo>
                <a:lnTo>
                  <a:pt x="261093" y="22351"/>
                </a:lnTo>
                <a:close/>
              </a:path>
            </a:pathLst>
          </a:custGeom>
          <a:solidFill>
            <a:srgbClr val="6F2F9F"/>
          </a:solidFill>
        </p:spPr>
        <p:txBody>
          <a:bodyPr wrap="square" lIns="0" tIns="0" rIns="0" bIns="0" rtlCol="0"/>
          <a:lstStyle/>
          <a:p>
            <a:endParaRPr/>
          </a:p>
        </p:txBody>
      </p:sp>
      <p:sp>
        <p:nvSpPr>
          <p:cNvPr id="11" name="object 18"/>
          <p:cNvSpPr/>
          <p:nvPr/>
        </p:nvSpPr>
        <p:spPr>
          <a:xfrm>
            <a:off x="4645674" y="1756917"/>
            <a:ext cx="78105" cy="74295"/>
          </a:xfrm>
          <a:custGeom>
            <a:avLst/>
            <a:gdLst/>
            <a:ahLst/>
            <a:cxnLst/>
            <a:rect l="l" t="t" r="r" b="b"/>
            <a:pathLst>
              <a:path w="78104" h="74294">
                <a:moveTo>
                  <a:pt x="38593" y="0"/>
                </a:moveTo>
                <a:lnTo>
                  <a:pt x="24848" y="2616"/>
                </a:lnTo>
                <a:lnTo>
                  <a:pt x="13944" y="8666"/>
                </a:lnTo>
                <a:lnTo>
                  <a:pt x="4501" y="21342"/>
                </a:lnTo>
                <a:lnTo>
                  <a:pt x="0" y="32358"/>
                </a:lnTo>
                <a:lnTo>
                  <a:pt x="739" y="48937"/>
                </a:lnTo>
                <a:lnTo>
                  <a:pt x="4703" y="59823"/>
                </a:lnTo>
                <a:lnTo>
                  <a:pt x="16780" y="69464"/>
                </a:lnTo>
                <a:lnTo>
                  <a:pt x="27920" y="74153"/>
                </a:lnTo>
                <a:lnTo>
                  <a:pt x="45403" y="74004"/>
                </a:lnTo>
                <a:lnTo>
                  <a:pt x="57346" y="71539"/>
                </a:lnTo>
                <a:lnTo>
                  <a:pt x="65696" y="66995"/>
                </a:lnTo>
                <a:lnTo>
                  <a:pt x="74295" y="56662"/>
                </a:lnTo>
                <a:lnTo>
                  <a:pt x="77790" y="44537"/>
                </a:lnTo>
                <a:lnTo>
                  <a:pt x="76430" y="30350"/>
                </a:lnTo>
                <a:lnTo>
                  <a:pt x="50662" y="2271"/>
                </a:lnTo>
                <a:lnTo>
                  <a:pt x="38593" y="0"/>
                </a:lnTo>
                <a:close/>
              </a:path>
            </a:pathLst>
          </a:custGeom>
          <a:ln w="9144">
            <a:solidFill>
              <a:srgbClr val="792F9F"/>
            </a:solidFill>
          </a:ln>
        </p:spPr>
        <p:txBody>
          <a:bodyPr wrap="square" lIns="0" tIns="0" rIns="0" bIns="0" rtlCol="0"/>
          <a:lstStyle/>
          <a:p>
            <a:endParaRPr/>
          </a:p>
        </p:txBody>
      </p:sp>
      <p:sp>
        <p:nvSpPr>
          <p:cNvPr id="12" name="object 19"/>
          <p:cNvSpPr/>
          <p:nvPr/>
        </p:nvSpPr>
        <p:spPr>
          <a:xfrm>
            <a:off x="4798753" y="1678304"/>
            <a:ext cx="78740" cy="153670"/>
          </a:xfrm>
          <a:custGeom>
            <a:avLst/>
            <a:gdLst/>
            <a:ahLst/>
            <a:cxnLst/>
            <a:rect l="l" t="t" r="r" b="b"/>
            <a:pathLst>
              <a:path w="78739" h="153669">
                <a:moveTo>
                  <a:pt x="39438" y="0"/>
                </a:moveTo>
                <a:lnTo>
                  <a:pt x="5530" y="36191"/>
                </a:lnTo>
                <a:lnTo>
                  <a:pt x="0" y="71831"/>
                </a:lnTo>
                <a:lnTo>
                  <a:pt x="380" y="87963"/>
                </a:lnTo>
                <a:lnTo>
                  <a:pt x="15106" y="140331"/>
                </a:lnTo>
                <a:lnTo>
                  <a:pt x="34172" y="153563"/>
                </a:lnTo>
                <a:lnTo>
                  <a:pt x="48830" y="151709"/>
                </a:lnTo>
                <a:lnTo>
                  <a:pt x="75019" y="112321"/>
                </a:lnTo>
                <a:lnTo>
                  <a:pt x="78227" y="86472"/>
                </a:lnTo>
                <a:lnTo>
                  <a:pt x="77965" y="69259"/>
                </a:lnTo>
                <a:lnTo>
                  <a:pt x="69320" y="22952"/>
                </a:lnTo>
                <a:lnTo>
                  <a:pt x="39438" y="0"/>
                </a:lnTo>
                <a:close/>
              </a:path>
            </a:pathLst>
          </a:custGeom>
          <a:ln w="9144">
            <a:solidFill>
              <a:srgbClr val="792F9F"/>
            </a:solidFill>
          </a:ln>
        </p:spPr>
        <p:txBody>
          <a:bodyPr wrap="square" lIns="0" tIns="0" rIns="0" bIns="0" rtlCol="0"/>
          <a:lstStyle/>
          <a:p>
            <a:endParaRPr/>
          </a:p>
        </p:txBody>
      </p:sp>
      <p:sp>
        <p:nvSpPr>
          <p:cNvPr id="14" name="object 20"/>
          <p:cNvSpPr/>
          <p:nvPr/>
        </p:nvSpPr>
        <p:spPr>
          <a:xfrm>
            <a:off x="4650485" y="1677923"/>
            <a:ext cx="66040" cy="55244"/>
          </a:xfrm>
          <a:custGeom>
            <a:avLst/>
            <a:gdLst/>
            <a:ahLst/>
            <a:cxnLst/>
            <a:rect l="l" t="t" r="r" b="b"/>
            <a:pathLst>
              <a:path w="66039" h="55244">
                <a:moveTo>
                  <a:pt x="33781" y="0"/>
                </a:moveTo>
                <a:lnTo>
                  <a:pt x="20346" y="1997"/>
                </a:lnTo>
                <a:lnTo>
                  <a:pt x="9584" y="7867"/>
                </a:lnTo>
                <a:lnTo>
                  <a:pt x="3048" y="13588"/>
                </a:lnTo>
                <a:lnTo>
                  <a:pt x="0" y="20320"/>
                </a:lnTo>
                <a:lnTo>
                  <a:pt x="0" y="28448"/>
                </a:lnTo>
                <a:lnTo>
                  <a:pt x="2719" y="39026"/>
                </a:lnTo>
                <a:lnTo>
                  <a:pt x="10891" y="47856"/>
                </a:lnTo>
                <a:lnTo>
                  <a:pt x="24532" y="54937"/>
                </a:lnTo>
                <a:lnTo>
                  <a:pt x="44675" y="51224"/>
                </a:lnTo>
                <a:lnTo>
                  <a:pt x="58006" y="45355"/>
                </a:lnTo>
                <a:lnTo>
                  <a:pt x="65358" y="37601"/>
                </a:lnTo>
                <a:lnTo>
                  <a:pt x="65566" y="21305"/>
                </a:lnTo>
                <a:lnTo>
                  <a:pt x="61487" y="11595"/>
                </a:lnTo>
                <a:lnTo>
                  <a:pt x="49888" y="3409"/>
                </a:lnTo>
                <a:lnTo>
                  <a:pt x="38302" y="211"/>
                </a:lnTo>
                <a:lnTo>
                  <a:pt x="33781" y="0"/>
                </a:lnTo>
                <a:close/>
              </a:path>
            </a:pathLst>
          </a:custGeom>
          <a:ln w="9144">
            <a:solidFill>
              <a:srgbClr val="792F9F"/>
            </a:solidFill>
          </a:ln>
        </p:spPr>
        <p:txBody>
          <a:bodyPr wrap="square" lIns="0" tIns="0" rIns="0" bIns="0" rtlCol="0"/>
          <a:lstStyle/>
          <a:p>
            <a:endParaRPr/>
          </a:p>
        </p:txBody>
      </p:sp>
      <p:sp>
        <p:nvSpPr>
          <p:cNvPr id="15" name="object 21"/>
          <p:cNvSpPr/>
          <p:nvPr/>
        </p:nvSpPr>
        <p:spPr>
          <a:xfrm>
            <a:off x="4772695" y="1655952"/>
            <a:ext cx="130810" cy="198755"/>
          </a:xfrm>
          <a:custGeom>
            <a:avLst/>
            <a:gdLst/>
            <a:ahLst/>
            <a:cxnLst/>
            <a:rect l="l" t="t" r="r" b="b"/>
            <a:pathLst>
              <a:path w="130810" h="198755">
                <a:moveTo>
                  <a:pt x="64607" y="0"/>
                </a:moveTo>
                <a:lnTo>
                  <a:pt x="100593" y="13081"/>
                </a:lnTo>
                <a:lnTo>
                  <a:pt x="121480" y="47243"/>
                </a:lnTo>
                <a:lnTo>
                  <a:pt x="130500" y="96502"/>
                </a:lnTo>
                <a:lnTo>
                  <a:pt x="130018" y="111288"/>
                </a:lnTo>
                <a:lnTo>
                  <a:pt x="122694" y="149405"/>
                </a:lnTo>
                <a:lnTo>
                  <a:pt x="99263" y="185446"/>
                </a:lnTo>
                <a:lnTo>
                  <a:pt x="66966" y="198586"/>
                </a:lnTo>
                <a:lnTo>
                  <a:pt x="52988" y="197197"/>
                </a:lnTo>
                <a:lnTo>
                  <a:pt x="14614" y="163909"/>
                </a:lnTo>
                <a:lnTo>
                  <a:pt x="715" y="115662"/>
                </a:lnTo>
                <a:lnTo>
                  <a:pt x="0" y="102989"/>
                </a:lnTo>
                <a:lnTo>
                  <a:pt x="465" y="87996"/>
                </a:lnTo>
                <a:lnTo>
                  <a:pt x="7618" y="49758"/>
                </a:lnTo>
                <a:lnTo>
                  <a:pt x="31119" y="13191"/>
                </a:lnTo>
                <a:lnTo>
                  <a:pt x="64607" y="0"/>
                </a:lnTo>
                <a:close/>
              </a:path>
            </a:pathLst>
          </a:custGeom>
          <a:ln w="9144">
            <a:solidFill>
              <a:srgbClr val="792F9F"/>
            </a:solidFill>
          </a:ln>
        </p:spPr>
        <p:txBody>
          <a:bodyPr wrap="square" lIns="0" tIns="0" rIns="0" bIns="0" rtlCol="0"/>
          <a:lstStyle/>
          <a:p>
            <a:endParaRPr/>
          </a:p>
        </p:txBody>
      </p:sp>
      <p:sp>
        <p:nvSpPr>
          <p:cNvPr id="16" name="object 22"/>
          <p:cNvSpPr/>
          <p:nvPr/>
        </p:nvSpPr>
        <p:spPr>
          <a:xfrm>
            <a:off x="4620430" y="1655952"/>
            <a:ext cx="127635" cy="198755"/>
          </a:xfrm>
          <a:custGeom>
            <a:avLst/>
            <a:gdLst/>
            <a:ahLst/>
            <a:cxnLst/>
            <a:rect l="l" t="t" r="r" b="b"/>
            <a:pathLst>
              <a:path w="127635" h="198755">
                <a:moveTo>
                  <a:pt x="63837" y="0"/>
                </a:moveTo>
                <a:lnTo>
                  <a:pt x="100808" y="10967"/>
                </a:lnTo>
                <a:lnTo>
                  <a:pt x="121506" y="44300"/>
                </a:lnTo>
                <a:lnTo>
                  <a:pt x="120255" y="59386"/>
                </a:lnTo>
                <a:lnTo>
                  <a:pt x="115827" y="71405"/>
                </a:lnTo>
                <a:lnTo>
                  <a:pt x="108285" y="80980"/>
                </a:lnTo>
                <a:lnTo>
                  <a:pt x="97691" y="88732"/>
                </a:lnTo>
                <a:lnTo>
                  <a:pt x="107013" y="96450"/>
                </a:lnTo>
                <a:lnTo>
                  <a:pt x="115900" y="106016"/>
                </a:lnTo>
                <a:lnTo>
                  <a:pt x="123358" y="119011"/>
                </a:lnTo>
                <a:lnTo>
                  <a:pt x="127162" y="130596"/>
                </a:lnTo>
                <a:lnTo>
                  <a:pt x="126747" y="147678"/>
                </a:lnTo>
                <a:lnTo>
                  <a:pt x="102718" y="188103"/>
                </a:lnTo>
                <a:lnTo>
                  <a:pt x="65956" y="198215"/>
                </a:lnTo>
                <a:lnTo>
                  <a:pt x="50779" y="197285"/>
                </a:lnTo>
                <a:lnTo>
                  <a:pt x="8809" y="173587"/>
                </a:lnTo>
                <a:lnTo>
                  <a:pt x="0" y="149618"/>
                </a:lnTo>
                <a:lnTo>
                  <a:pt x="523" y="133426"/>
                </a:lnTo>
                <a:lnTo>
                  <a:pt x="3063" y="121434"/>
                </a:lnTo>
                <a:lnTo>
                  <a:pt x="7517" y="111932"/>
                </a:lnTo>
                <a:lnTo>
                  <a:pt x="16221" y="101101"/>
                </a:lnTo>
                <a:lnTo>
                  <a:pt x="25779" y="93317"/>
                </a:lnTo>
                <a:lnTo>
                  <a:pt x="17128" y="82655"/>
                </a:lnTo>
                <a:lnTo>
                  <a:pt x="10383" y="71658"/>
                </a:lnTo>
                <a:lnTo>
                  <a:pt x="6343" y="59888"/>
                </a:lnTo>
                <a:lnTo>
                  <a:pt x="7016" y="43776"/>
                </a:lnTo>
                <a:lnTo>
                  <a:pt x="27850" y="11362"/>
                </a:lnTo>
                <a:lnTo>
                  <a:pt x="62179" y="16"/>
                </a:lnTo>
                <a:lnTo>
                  <a:pt x="63837" y="0"/>
                </a:lnTo>
                <a:close/>
              </a:path>
            </a:pathLst>
          </a:custGeom>
          <a:ln w="9144">
            <a:solidFill>
              <a:srgbClr val="792F9F"/>
            </a:solidFill>
          </a:ln>
        </p:spPr>
        <p:txBody>
          <a:bodyPr wrap="square" lIns="0" tIns="0" rIns="0" bIns="0" rtlCol="0"/>
          <a:lstStyle/>
          <a:p>
            <a:endParaRPr/>
          </a:p>
        </p:txBody>
      </p:sp>
      <p:sp>
        <p:nvSpPr>
          <p:cNvPr id="17" name="object 23"/>
          <p:cNvSpPr/>
          <p:nvPr/>
        </p:nvSpPr>
        <p:spPr>
          <a:xfrm>
            <a:off x="4917947" y="1623060"/>
            <a:ext cx="398538" cy="290322"/>
          </a:xfrm>
          <a:prstGeom prst="rect">
            <a:avLst/>
          </a:prstGeom>
          <a:blipFill>
            <a:blip r:embed="rId6" cstate="print"/>
            <a:stretch>
              <a:fillRect/>
            </a:stretch>
          </a:blipFill>
        </p:spPr>
        <p:txBody>
          <a:bodyPr wrap="square" lIns="0" tIns="0" rIns="0" bIns="0" rtlCol="0"/>
          <a:lstStyle/>
          <a:p>
            <a:endParaRPr/>
          </a:p>
        </p:txBody>
      </p:sp>
      <p:sp>
        <p:nvSpPr>
          <p:cNvPr id="18" name="object 24"/>
          <p:cNvSpPr/>
          <p:nvPr/>
        </p:nvSpPr>
        <p:spPr>
          <a:xfrm>
            <a:off x="4931041" y="1635251"/>
            <a:ext cx="346075" cy="238125"/>
          </a:xfrm>
          <a:custGeom>
            <a:avLst/>
            <a:gdLst/>
            <a:ahLst/>
            <a:cxnLst/>
            <a:rect l="l" t="t" r="r" b="b"/>
            <a:pathLst>
              <a:path w="346075" h="238125">
                <a:moveTo>
                  <a:pt x="196583" y="21971"/>
                </a:moveTo>
                <a:lnTo>
                  <a:pt x="171691" y="21971"/>
                </a:lnTo>
                <a:lnTo>
                  <a:pt x="47612" y="219328"/>
                </a:lnTo>
                <a:lnTo>
                  <a:pt x="72377" y="219328"/>
                </a:lnTo>
                <a:lnTo>
                  <a:pt x="196583" y="21971"/>
                </a:lnTo>
                <a:close/>
              </a:path>
              <a:path w="346075" h="238125">
                <a:moveTo>
                  <a:pt x="199377" y="99695"/>
                </a:moveTo>
                <a:lnTo>
                  <a:pt x="162183" y="116172"/>
                </a:lnTo>
                <a:lnTo>
                  <a:pt x="151027" y="162409"/>
                </a:lnTo>
                <a:lnTo>
                  <a:pt x="152748" y="179684"/>
                </a:lnTo>
                <a:lnTo>
                  <a:pt x="173783" y="212656"/>
                </a:lnTo>
                <a:lnTo>
                  <a:pt x="201599" y="218916"/>
                </a:lnTo>
                <a:lnTo>
                  <a:pt x="215821" y="216874"/>
                </a:lnTo>
                <a:lnTo>
                  <a:pt x="227457" y="211630"/>
                </a:lnTo>
                <a:lnTo>
                  <a:pt x="236508" y="203155"/>
                </a:lnTo>
                <a:lnTo>
                  <a:pt x="240027" y="196767"/>
                </a:lnTo>
                <a:lnTo>
                  <a:pt x="195986" y="196767"/>
                </a:lnTo>
                <a:lnTo>
                  <a:pt x="186985" y="193123"/>
                </a:lnTo>
                <a:lnTo>
                  <a:pt x="180619" y="184320"/>
                </a:lnTo>
                <a:lnTo>
                  <a:pt x="176934" y="169545"/>
                </a:lnTo>
                <a:lnTo>
                  <a:pt x="175972" y="147987"/>
                </a:lnTo>
                <a:lnTo>
                  <a:pt x="179992" y="132881"/>
                </a:lnTo>
                <a:lnTo>
                  <a:pt x="187793" y="123805"/>
                </a:lnTo>
                <a:lnTo>
                  <a:pt x="199377" y="120776"/>
                </a:lnTo>
                <a:lnTo>
                  <a:pt x="239618" y="120776"/>
                </a:lnTo>
                <a:lnTo>
                  <a:pt x="235735" y="114291"/>
                </a:lnTo>
                <a:lnTo>
                  <a:pt x="226277" y="106182"/>
                </a:lnTo>
                <a:lnTo>
                  <a:pt x="214158" y="101316"/>
                </a:lnTo>
                <a:lnTo>
                  <a:pt x="199377" y="99695"/>
                </a:lnTo>
                <a:close/>
              </a:path>
              <a:path w="346075" h="238125">
                <a:moveTo>
                  <a:pt x="239618" y="120776"/>
                </a:moveTo>
                <a:lnTo>
                  <a:pt x="199377" y="120776"/>
                </a:lnTo>
                <a:lnTo>
                  <a:pt x="204596" y="121291"/>
                </a:lnTo>
                <a:lnTo>
                  <a:pt x="212947" y="125585"/>
                </a:lnTo>
                <a:lnTo>
                  <a:pt x="218812" y="134937"/>
                </a:lnTo>
                <a:lnTo>
                  <a:pt x="222131" y="150191"/>
                </a:lnTo>
                <a:lnTo>
                  <a:pt x="222845" y="172193"/>
                </a:lnTo>
                <a:lnTo>
                  <a:pt x="218250" y="185922"/>
                </a:lnTo>
                <a:lnTo>
                  <a:pt x="209429" y="194131"/>
                </a:lnTo>
                <a:lnTo>
                  <a:pt x="195986" y="196767"/>
                </a:lnTo>
                <a:lnTo>
                  <a:pt x="240027" y="196767"/>
                </a:lnTo>
                <a:lnTo>
                  <a:pt x="242972" y="191424"/>
                </a:lnTo>
                <a:lnTo>
                  <a:pt x="246850" y="176408"/>
                </a:lnTo>
                <a:lnTo>
                  <a:pt x="248141" y="158080"/>
                </a:lnTo>
                <a:lnTo>
                  <a:pt x="246667" y="140240"/>
                </a:lnTo>
                <a:lnTo>
                  <a:pt x="242532" y="125643"/>
                </a:lnTo>
                <a:lnTo>
                  <a:pt x="239618" y="120776"/>
                </a:lnTo>
                <a:close/>
              </a:path>
              <a:path w="346075" h="238125">
                <a:moveTo>
                  <a:pt x="47993" y="18287"/>
                </a:moveTo>
                <a:lnTo>
                  <a:pt x="11380" y="34281"/>
                </a:lnTo>
                <a:lnTo>
                  <a:pt x="0" y="80025"/>
                </a:lnTo>
                <a:lnTo>
                  <a:pt x="1556" y="97599"/>
                </a:lnTo>
                <a:lnTo>
                  <a:pt x="22172" y="131145"/>
                </a:lnTo>
                <a:lnTo>
                  <a:pt x="49642" y="137523"/>
                </a:lnTo>
                <a:lnTo>
                  <a:pt x="63923" y="135587"/>
                </a:lnTo>
                <a:lnTo>
                  <a:pt x="75607" y="130428"/>
                </a:lnTo>
                <a:lnTo>
                  <a:pt x="84695" y="122016"/>
                </a:lnTo>
                <a:lnTo>
                  <a:pt x="88345" y="115439"/>
                </a:lnTo>
                <a:lnTo>
                  <a:pt x="45320" y="115439"/>
                </a:lnTo>
                <a:lnTo>
                  <a:pt x="36169" y="112050"/>
                </a:lnTo>
                <a:lnTo>
                  <a:pt x="29689" y="103452"/>
                </a:lnTo>
                <a:lnTo>
                  <a:pt x="25924" y="88825"/>
                </a:lnTo>
                <a:lnTo>
                  <a:pt x="24918" y="67344"/>
                </a:lnTo>
                <a:lnTo>
                  <a:pt x="28836" y="52073"/>
                </a:lnTo>
                <a:lnTo>
                  <a:pt x="36527" y="42924"/>
                </a:lnTo>
                <a:lnTo>
                  <a:pt x="47993" y="39877"/>
                </a:lnTo>
                <a:lnTo>
                  <a:pt x="88142" y="39877"/>
                </a:lnTo>
                <a:lnTo>
                  <a:pt x="84050" y="32956"/>
                </a:lnTo>
                <a:lnTo>
                  <a:pt x="74668" y="24807"/>
                </a:lnTo>
                <a:lnTo>
                  <a:pt x="62649" y="19917"/>
                </a:lnTo>
                <a:lnTo>
                  <a:pt x="47993" y="18287"/>
                </a:lnTo>
                <a:close/>
              </a:path>
              <a:path w="346075" h="238125">
                <a:moveTo>
                  <a:pt x="88142" y="39877"/>
                </a:moveTo>
                <a:lnTo>
                  <a:pt x="47993" y="39877"/>
                </a:lnTo>
                <a:lnTo>
                  <a:pt x="52492" y="40247"/>
                </a:lnTo>
                <a:lnTo>
                  <a:pt x="61166" y="44256"/>
                </a:lnTo>
                <a:lnTo>
                  <a:pt x="67277" y="53354"/>
                </a:lnTo>
                <a:lnTo>
                  <a:pt x="70771" y="68384"/>
                </a:lnTo>
                <a:lnTo>
                  <a:pt x="71594" y="90189"/>
                </a:lnTo>
                <a:lnTo>
                  <a:pt x="67157" y="104257"/>
                </a:lnTo>
                <a:lnTo>
                  <a:pt x="58509" y="112689"/>
                </a:lnTo>
                <a:lnTo>
                  <a:pt x="45320" y="115439"/>
                </a:lnTo>
                <a:lnTo>
                  <a:pt x="88345" y="115439"/>
                </a:lnTo>
                <a:lnTo>
                  <a:pt x="91185" y="110322"/>
                </a:lnTo>
                <a:lnTo>
                  <a:pt x="95079" y="95314"/>
                </a:lnTo>
                <a:lnTo>
                  <a:pt x="96375" y="76963"/>
                </a:lnTo>
                <a:lnTo>
                  <a:pt x="94904" y="59035"/>
                </a:lnTo>
                <a:lnTo>
                  <a:pt x="90795" y="44366"/>
                </a:lnTo>
                <a:lnTo>
                  <a:pt x="88142" y="39877"/>
                </a:lnTo>
                <a:close/>
              </a:path>
              <a:path w="346075" h="238125">
                <a:moveTo>
                  <a:pt x="297040" y="0"/>
                </a:moveTo>
                <a:lnTo>
                  <a:pt x="268973" y="0"/>
                </a:lnTo>
                <a:lnTo>
                  <a:pt x="272454" y="4134"/>
                </a:lnTo>
                <a:lnTo>
                  <a:pt x="281532" y="15677"/>
                </a:lnTo>
                <a:lnTo>
                  <a:pt x="303045" y="50367"/>
                </a:lnTo>
                <a:lnTo>
                  <a:pt x="318353" y="97219"/>
                </a:lnTo>
                <a:lnTo>
                  <a:pt x="320260" y="121119"/>
                </a:lnTo>
                <a:lnTo>
                  <a:pt x="319572" y="132642"/>
                </a:lnTo>
                <a:lnTo>
                  <a:pt x="307078" y="179101"/>
                </a:lnTo>
                <a:lnTo>
                  <a:pt x="287455" y="214329"/>
                </a:lnTo>
                <a:lnTo>
                  <a:pt x="269481" y="237998"/>
                </a:lnTo>
                <a:lnTo>
                  <a:pt x="299589" y="235739"/>
                </a:lnTo>
                <a:lnTo>
                  <a:pt x="323031" y="203510"/>
                </a:lnTo>
                <a:lnTo>
                  <a:pt x="341415" y="156285"/>
                </a:lnTo>
                <a:lnTo>
                  <a:pt x="345549" y="117415"/>
                </a:lnTo>
                <a:lnTo>
                  <a:pt x="344979" y="104316"/>
                </a:lnTo>
                <a:lnTo>
                  <a:pt x="337571" y="66821"/>
                </a:lnTo>
                <a:lnTo>
                  <a:pt x="321598" y="32042"/>
                </a:lnTo>
                <a:lnTo>
                  <a:pt x="306181" y="10375"/>
                </a:lnTo>
                <a:lnTo>
                  <a:pt x="297040" y="0"/>
                </a:lnTo>
                <a:close/>
              </a:path>
            </a:pathLst>
          </a:custGeom>
          <a:solidFill>
            <a:srgbClr val="6F2F9F"/>
          </a:solidFill>
        </p:spPr>
        <p:txBody>
          <a:bodyPr wrap="square" lIns="0" tIns="0" rIns="0" bIns="0" rtlCol="0"/>
          <a:lstStyle/>
          <a:p>
            <a:endParaRPr/>
          </a:p>
        </p:txBody>
      </p:sp>
      <p:sp>
        <p:nvSpPr>
          <p:cNvPr id="19" name="object 25"/>
          <p:cNvSpPr/>
          <p:nvPr/>
        </p:nvSpPr>
        <p:spPr>
          <a:xfrm>
            <a:off x="5107014" y="1756029"/>
            <a:ext cx="46990" cy="76200"/>
          </a:xfrm>
          <a:custGeom>
            <a:avLst/>
            <a:gdLst/>
            <a:ahLst/>
            <a:cxnLst/>
            <a:rect l="l" t="t" r="r" b="b"/>
            <a:pathLst>
              <a:path w="46989" h="76200">
                <a:moveTo>
                  <a:pt x="23404" y="0"/>
                </a:moveTo>
                <a:lnTo>
                  <a:pt x="11820" y="3028"/>
                </a:lnTo>
                <a:lnTo>
                  <a:pt x="4019" y="12104"/>
                </a:lnTo>
                <a:lnTo>
                  <a:pt x="0" y="27210"/>
                </a:lnTo>
                <a:lnTo>
                  <a:pt x="961" y="48768"/>
                </a:lnTo>
                <a:lnTo>
                  <a:pt x="4646" y="63543"/>
                </a:lnTo>
                <a:lnTo>
                  <a:pt x="11012" y="72346"/>
                </a:lnTo>
                <a:lnTo>
                  <a:pt x="20013" y="75990"/>
                </a:lnTo>
                <a:lnTo>
                  <a:pt x="33457" y="73354"/>
                </a:lnTo>
                <a:lnTo>
                  <a:pt x="42277" y="65145"/>
                </a:lnTo>
                <a:lnTo>
                  <a:pt x="46872" y="51416"/>
                </a:lnTo>
                <a:lnTo>
                  <a:pt x="46158" y="29414"/>
                </a:lnTo>
                <a:lnTo>
                  <a:pt x="42839" y="14160"/>
                </a:lnTo>
                <a:lnTo>
                  <a:pt x="36974" y="4808"/>
                </a:lnTo>
                <a:lnTo>
                  <a:pt x="28623" y="514"/>
                </a:lnTo>
                <a:lnTo>
                  <a:pt x="23404" y="0"/>
                </a:lnTo>
                <a:close/>
              </a:path>
            </a:pathLst>
          </a:custGeom>
          <a:ln w="9144">
            <a:solidFill>
              <a:srgbClr val="792F9F"/>
            </a:solidFill>
          </a:ln>
        </p:spPr>
        <p:txBody>
          <a:bodyPr wrap="square" lIns="0" tIns="0" rIns="0" bIns="0" rtlCol="0"/>
          <a:lstStyle/>
          <a:p>
            <a:endParaRPr/>
          </a:p>
        </p:txBody>
      </p:sp>
      <p:sp>
        <p:nvSpPr>
          <p:cNvPr id="20" name="object 26"/>
          <p:cNvSpPr/>
          <p:nvPr/>
        </p:nvSpPr>
        <p:spPr>
          <a:xfrm>
            <a:off x="5082069" y="1734947"/>
            <a:ext cx="97155" cy="119380"/>
          </a:xfrm>
          <a:custGeom>
            <a:avLst/>
            <a:gdLst/>
            <a:ahLst/>
            <a:cxnLst/>
            <a:rect l="l" t="t" r="r" b="b"/>
            <a:pathLst>
              <a:path w="97154" h="119380">
                <a:moveTo>
                  <a:pt x="48349" y="0"/>
                </a:moveTo>
                <a:lnTo>
                  <a:pt x="84708" y="14596"/>
                </a:lnTo>
                <a:lnTo>
                  <a:pt x="97113" y="58385"/>
                </a:lnTo>
                <a:lnTo>
                  <a:pt x="95822" y="76713"/>
                </a:lnTo>
                <a:lnTo>
                  <a:pt x="76430" y="111935"/>
                </a:lnTo>
                <a:lnTo>
                  <a:pt x="50571" y="119221"/>
                </a:lnTo>
                <a:lnTo>
                  <a:pt x="35246" y="117663"/>
                </a:lnTo>
                <a:lnTo>
                  <a:pt x="1721" y="79989"/>
                </a:lnTo>
                <a:lnTo>
                  <a:pt x="0" y="62714"/>
                </a:lnTo>
                <a:lnTo>
                  <a:pt x="1227" y="43850"/>
                </a:lnTo>
                <a:lnTo>
                  <a:pt x="19854" y="7805"/>
                </a:lnTo>
                <a:lnTo>
                  <a:pt x="48349" y="0"/>
                </a:lnTo>
                <a:close/>
              </a:path>
            </a:pathLst>
          </a:custGeom>
          <a:ln w="9144">
            <a:solidFill>
              <a:srgbClr val="792F9F"/>
            </a:solidFill>
          </a:ln>
        </p:spPr>
        <p:txBody>
          <a:bodyPr wrap="square" lIns="0" tIns="0" rIns="0" bIns="0" rtlCol="0"/>
          <a:lstStyle/>
          <a:p>
            <a:endParaRPr/>
          </a:p>
        </p:txBody>
      </p:sp>
      <p:sp>
        <p:nvSpPr>
          <p:cNvPr id="21" name="object 27"/>
          <p:cNvSpPr/>
          <p:nvPr/>
        </p:nvSpPr>
        <p:spPr>
          <a:xfrm>
            <a:off x="4955959" y="1675129"/>
            <a:ext cx="46990" cy="75565"/>
          </a:xfrm>
          <a:custGeom>
            <a:avLst/>
            <a:gdLst/>
            <a:ahLst/>
            <a:cxnLst/>
            <a:rect l="l" t="t" r="r" b="b"/>
            <a:pathLst>
              <a:path w="46989" h="75564">
                <a:moveTo>
                  <a:pt x="23075" y="0"/>
                </a:moveTo>
                <a:lnTo>
                  <a:pt x="11609" y="3046"/>
                </a:lnTo>
                <a:lnTo>
                  <a:pt x="3918" y="12195"/>
                </a:lnTo>
                <a:lnTo>
                  <a:pt x="0" y="27466"/>
                </a:lnTo>
                <a:lnTo>
                  <a:pt x="1006" y="48947"/>
                </a:lnTo>
                <a:lnTo>
                  <a:pt x="4771" y="63574"/>
                </a:lnTo>
                <a:lnTo>
                  <a:pt x="11251" y="72172"/>
                </a:lnTo>
                <a:lnTo>
                  <a:pt x="20402" y="75561"/>
                </a:lnTo>
                <a:lnTo>
                  <a:pt x="33591" y="72811"/>
                </a:lnTo>
                <a:lnTo>
                  <a:pt x="42239" y="64379"/>
                </a:lnTo>
                <a:lnTo>
                  <a:pt x="46676" y="50311"/>
                </a:lnTo>
                <a:lnTo>
                  <a:pt x="45853" y="28506"/>
                </a:lnTo>
                <a:lnTo>
                  <a:pt x="42359" y="13476"/>
                </a:lnTo>
                <a:lnTo>
                  <a:pt x="36248" y="4378"/>
                </a:lnTo>
                <a:lnTo>
                  <a:pt x="27574" y="369"/>
                </a:lnTo>
                <a:lnTo>
                  <a:pt x="23075" y="0"/>
                </a:lnTo>
                <a:close/>
              </a:path>
            </a:pathLst>
          </a:custGeom>
          <a:ln w="9144">
            <a:solidFill>
              <a:srgbClr val="792F9F"/>
            </a:solidFill>
          </a:ln>
        </p:spPr>
        <p:txBody>
          <a:bodyPr wrap="square" lIns="0" tIns="0" rIns="0" bIns="0" rtlCol="0"/>
          <a:lstStyle/>
          <a:p>
            <a:endParaRPr/>
          </a:p>
        </p:txBody>
      </p:sp>
      <p:sp>
        <p:nvSpPr>
          <p:cNvPr id="22" name="object 28"/>
          <p:cNvSpPr/>
          <p:nvPr/>
        </p:nvSpPr>
        <p:spPr>
          <a:xfrm>
            <a:off x="4978653" y="1657223"/>
            <a:ext cx="149225" cy="197485"/>
          </a:xfrm>
          <a:custGeom>
            <a:avLst/>
            <a:gdLst/>
            <a:ahLst/>
            <a:cxnLst/>
            <a:rect l="l" t="t" r="r" b="b"/>
            <a:pathLst>
              <a:path w="149225" h="197485">
                <a:moveTo>
                  <a:pt x="124079" y="0"/>
                </a:moveTo>
                <a:lnTo>
                  <a:pt x="148971" y="0"/>
                </a:lnTo>
                <a:lnTo>
                  <a:pt x="24765" y="197357"/>
                </a:lnTo>
                <a:lnTo>
                  <a:pt x="0" y="197357"/>
                </a:lnTo>
                <a:lnTo>
                  <a:pt x="124079" y="0"/>
                </a:lnTo>
                <a:close/>
              </a:path>
            </a:pathLst>
          </a:custGeom>
          <a:ln w="9144">
            <a:solidFill>
              <a:srgbClr val="792F9F"/>
            </a:solidFill>
          </a:ln>
        </p:spPr>
        <p:txBody>
          <a:bodyPr wrap="square" lIns="0" tIns="0" rIns="0" bIns="0" rtlCol="0"/>
          <a:lstStyle/>
          <a:p>
            <a:endParaRPr/>
          </a:p>
        </p:txBody>
      </p:sp>
      <p:sp>
        <p:nvSpPr>
          <p:cNvPr id="23" name="object 29"/>
          <p:cNvSpPr/>
          <p:nvPr/>
        </p:nvSpPr>
        <p:spPr>
          <a:xfrm>
            <a:off x="4931041" y="1653539"/>
            <a:ext cx="96520" cy="119380"/>
          </a:xfrm>
          <a:custGeom>
            <a:avLst/>
            <a:gdLst/>
            <a:ahLst/>
            <a:cxnLst/>
            <a:rect l="l" t="t" r="r" b="b"/>
            <a:pathLst>
              <a:path w="96520" h="119380">
                <a:moveTo>
                  <a:pt x="47993" y="0"/>
                </a:moveTo>
                <a:lnTo>
                  <a:pt x="84050" y="14668"/>
                </a:lnTo>
                <a:lnTo>
                  <a:pt x="96375" y="58675"/>
                </a:lnTo>
                <a:lnTo>
                  <a:pt x="95079" y="77026"/>
                </a:lnTo>
                <a:lnTo>
                  <a:pt x="75607" y="112140"/>
                </a:lnTo>
                <a:lnTo>
                  <a:pt x="49642" y="119235"/>
                </a:lnTo>
                <a:lnTo>
                  <a:pt x="34506" y="117645"/>
                </a:lnTo>
                <a:lnTo>
                  <a:pt x="1556" y="79311"/>
                </a:lnTo>
                <a:lnTo>
                  <a:pt x="0" y="61737"/>
                </a:lnTo>
                <a:lnTo>
                  <a:pt x="1260" y="43097"/>
                </a:lnTo>
                <a:lnTo>
                  <a:pt x="20239" y="7431"/>
                </a:lnTo>
                <a:lnTo>
                  <a:pt x="47993" y="0"/>
                </a:lnTo>
                <a:close/>
              </a:path>
            </a:pathLst>
          </a:custGeom>
          <a:ln w="9144">
            <a:solidFill>
              <a:srgbClr val="792F9F"/>
            </a:solidFill>
          </a:ln>
        </p:spPr>
        <p:txBody>
          <a:bodyPr wrap="square" lIns="0" tIns="0" rIns="0" bIns="0" rtlCol="0"/>
          <a:lstStyle/>
          <a:p>
            <a:endParaRPr/>
          </a:p>
        </p:txBody>
      </p:sp>
      <p:sp>
        <p:nvSpPr>
          <p:cNvPr id="24" name="object 30"/>
          <p:cNvSpPr/>
          <p:nvPr/>
        </p:nvSpPr>
        <p:spPr>
          <a:xfrm>
            <a:off x="5200015" y="1635251"/>
            <a:ext cx="76835" cy="238125"/>
          </a:xfrm>
          <a:custGeom>
            <a:avLst/>
            <a:gdLst/>
            <a:ahLst/>
            <a:cxnLst/>
            <a:rect l="l" t="t" r="r" b="b"/>
            <a:pathLst>
              <a:path w="76835" h="238125">
                <a:moveTo>
                  <a:pt x="0" y="0"/>
                </a:moveTo>
                <a:lnTo>
                  <a:pt x="28067" y="0"/>
                </a:lnTo>
                <a:lnTo>
                  <a:pt x="37208" y="10375"/>
                </a:lnTo>
                <a:lnTo>
                  <a:pt x="58902" y="43332"/>
                </a:lnTo>
                <a:lnTo>
                  <a:pt x="74487" y="91517"/>
                </a:lnTo>
                <a:lnTo>
                  <a:pt x="76576" y="117415"/>
                </a:lnTo>
                <a:lnTo>
                  <a:pt x="76117" y="130715"/>
                </a:lnTo>
                <a:lnTo>
                  <a:pt x="69225" y="168570"/>
                </a:lnTo>
                <a:lnTo>
                  <a:pt x="47163" y="214545"/>
                </a:lnTo>
                <a:lnTo>
                  <a:pt x="508" y="237998"/>
                </a:lnTo>
                <a:lnTo>
                  <a:pt x="9984" y="226145"/>
                </a:lnTo>
                <a:lnTo>
                  <a:pt x="18482" y="214329"/>
                </a:lnTo>
                <a:lnTo>
                  <a:pt x="38105" y="179101"/>
                </a:lnTo>
                <a:lnTo>
                  <a:pt x="50599" y="132642"/>
                </a:lnTo>
                <a:lnTo>
                  <a:pt x="51287" y="121119"/>
                </a:lnTo>
                <a:lnTo>
                  <a:pt x="50813" y="109119"/>
                </a:lnTo>
                <a:lnTo>
                  <a:pt x="39334" y="61991"/>
                </a:lnTo>
                <a:lnTo>
                  <a:pt x="20684" y="27222"/>
                </a:lnTo>
                <a:lnTo>
                  <a:pt x="3481" y="4134"/>
                </a:lnTo>
                <a:lnTo>
                  <a:pt x="0" y="0"/>
                </a:lnTo>
                <a:close/>
              </a:path>
            </a:pathLst>
          </a:custGeom>
          <a:ln w="9144">
            <a:solidFill>
              <a:srgbClr val="792F9F"/>
            </a:solidFill>
          </a:ln>
        </p:spPr>
        <p:txBody>
          <a:bodyPr wrap="square" lIns="0" tIns="0" rIns="0" bIns="0" rtlCol="0"/>
          <a:lstStyle/>
          <a:p>
            <a:endParaRPr/>
          </a:p>
        </p:txBody>
      </p:sp>
      <p:sp>
        <p:nvSpPr>
          <p:cNvPr id="25" name="object 31"/>
          <p:cNvSpPr txBox="1"/>
          <p:nvPr/>
        </p:nvSpPr>
        <p:spPr>
          <a:xfrm>
            <a:off x="360984" y="2004752"/>
            <a:ext cx="6526530" cy="430887"/>
          </a:xfrm>
          <a:prstGeom prst="rect">
            <a:avLst/>
          </a:prstGeom>
        </p:spPr>
        <p:txBody>
          <a:bodyPr vert="horz" wrap="square" lIns="0" tIns="0" rIns="0" bIns="0" rtlCol="0">
            <a:spAutoFit/>
          </a:bodyPr>
          <a:lstStyle/>
          <a:p>
            <a:pPr marL="12700">
              <a:lnSpc>
                <a:spcPct val="100000"/>
              </a:lnSpc>
            </a:pPr>
            <a:r>
              <a:rPr sz="2800" b="1" spc="-10" dirty="0" err="1">
                <a:latin typeface="TH SarabunPSK"/>
                <a:cs typeface="TH SarabunPSK"/>
              </a:rPr>
              <a:t>ค่</a:t>
            </a:r>
            <a:r>
              <a:rPr lang="th-TH" sz="2800" b="1" spc="-10" dirty="0">
                <a:latin typeface="TH SarabunPSK"/>
                <a:cs typeface="TH SarabunPSK"/>
              </a:rPr>
              <a:t>า</a:t>
            </a:r>
            <a:r>
              <a:rPr sz="2800" b="1" spc="-10" dirty="0" err="1">
                <a:latin typeface="TH SarabunPSK"/>
                <a:cs typeface="TH SarabunPSK"/>
              </a:rPr>
              <a:t>งว</a:t>
            </a:r>
            <a:r>
              <a:rPr sz="2800" b="1" spc="-30" dirty="0" err="1">
                <a:latin typeface="TH SarabunPSK"/>
                <a:cs typeface="TH SarabunPSK"/>
              </a:rPr>
              <a:t>ด</a:t>
            </a:r>
            <a:r>
              <a:rPr sz="2800" b="1" spc="-10" dirty="0" err="1">
                <a:latin typeface="TH SarabunPSK"/>
                <a:cs typeface="TH SarabunPSK"/>
              </a:rPr>
              <a:t>ง</a:t>
            </a:r>
            <a:r>
              <a:rPr lang="th-TH" sz="2800" b="1" spc="-10" dirty="0">
                <a:latin typeface="TH SarabunPSK"/>
                <a:cs typeface="TH SarabunPSK"/>
              </a:rPr>
              <a:t>า</a:t>
            </a:r>
            <a:r>
              <a:rPr sz="2800" b="1" spc="-10" dirty="0" err="1">
                <a:latin typeface="TH SarabunPSK"/>
                <a:cs typeface="TH SarabunPSK"/>
              </a:rPr>
              <a:t>นโยธ</a:t>
            </a:r>
            <a:r>
              <a:rPr lang="th-TH" sz="2800" b="1" spc="-10" dirty="0">
                <a:latin typeface="TH SarabunPSK"/>
                <a:cs typeface="TH SarabunPSK"/>
              </a:rPr>
              <a:t>า</a:t>
            </a:r>
            <a:r>
              <a:rPr sz="2800" b="1" spc="10" dirty="0">
                <a:latin typeface="TH SarabunPSK"/>
                <a:cs typeface="TH SarabunPSK"/>
              </a:rPr>
              <a:t> </a:t>
            </a:r>
            <a:r>
              <a:rPr sz="2800" b="1" spc="-10" dirty="0">
                <a:latin typeface="TH SarabunPSK"/>
                <a:cs typeface="TH SarabunPSK"/>
              </a:rPr>
              <a:t>(8</a:t>
            </a:r>
            <a:r>
              <a:rPr sz="2800" b="1" spc="10" dirty="0">
                <a:latin typeface="TH SarabunPSK"/>
                <a:cs typeface="TH SarabunPSK"/>
              </a:rPr>
              <a:t> </a:t>
            </a:r>
            <a:r>
              <a:rPr sz="2800" b="1" spc="-10" dirty="0">
                <a:latin typeface="TH SarabunPSK"/>
                <a:cs typeface="TH SarabunPSK"/>
              </a:rPr>
              <a:t>งว</a:t>
            </a:r>
            <a:r>
              <a:rPr sz="2800" b="1" spc="-25" dirty="0">
                <a:latin typeface="TH SarabunPSK"/>
                <a:cs typeface="TH SarabunPSK"/>
              </a:rPr>
              <a:t>ด</a:t>
            </a:r>
            <a:r>
              <a:rPr sz="2800" b="1" spc="-5" dirty="0">
                <a:latin typeface="TH SarabunPSK"/>
                <a:cs typeface="TH SarabunPSK"/>
              </a:rPr>
              <a:t>;</a:t>
            </a:r>
            <a:r>
              <a:rPr sz="2800" b="1" spc="25" dirty="0">
                <a:latin typeface="TH SarabunPSK"/>
                <a:cs typeface="TH SarabunPSK"/>
              </a:rPr>
              <a:t> </a:t>
            </a:r>
            <a:r>
              <a:rPr sz="2800" b="1" spc="-10" dirty="0">
                <a:latin typeface="TH SarabunPSK"/>
                <a:cs typeface="TH SarabunPSK"/>
              </a:rPr>
              <a:t>งว</a:t>
            </a:r>
            <a:r>
              <a:rPr sz="2800" b="1" spc="-25" dirty="0">
                <a:latin typeface="TH SarabunPSK"/>
                <a:cs typeface="TH SarabunPSK"/>
              </a:rPr>
              <a:t>ด</a:t>
            </a:r>
            <a:r>
              <a:rPr sz="2800" b="1" spc="-15" dirty="0">
                <a:latin typeface="TH SarabunPSK"/>
                <a:cs typeface="TH SarabunPSK"/>
              </a:rPr>
              <a:t>ละ</a:t>
            </a:r>
            <a:r>
              <a:rPr sz="2800" b="1" spc="10" dirty="0">
                <a:latin typeface="TH SarabunPSK"/>
                <a:cs typeface="TH SarabunPSK"/>
              </a:rPr>
              <a:t> </a:t>
            </a:r>
            <a:r>
              <a:rPr sz="2800" b="1" spc="-20" dirty="0">
                <a:latin typeface="TH SarabunPSK"/>
                <a:cs typeface="TH SarabunPSK"/>
              </a:rPr>
              <a:t>10</a:t>
            </a:r>
            <a:r>
              <a:rPr sz="2800" b="1" spc="-15" dirty="0">
                <a:latin typeface="TH SarabunPSK"/>
                <a:cs typeface="TH SarabunPSK"/>
              </a:rPr>
              <a:t>%;</a:t>
            </a:r>
            <a:r>
              <a:rPr sz="2800" b="1" spc="20" dirty="0">
                <a:latin typeface="TH SarabunPSK"/>
                <a:cs typeface="TH SarabunPSK"/>
              </a:rPr>
              <a:t> </a:t>
            </a:r>
            <a:r>
              <a:rPr sz="2800" b="1" spc="-10" dirty="0" err="1">
                <a:latin typeface="TH SarabunPSK"/>
                <a:cs typeface="TH SarabunPSK"/>
              </a:rPr>
              <a:t>ระยะเ</a:t>
            </a:r>
            <a:r>
              <a:rPr sz="2800" b="1" spc="-25" dirty="0" err="1">
                <a:latin typeface="TH SarabunPSK"/>
                <a:cs typeface="TH SarabunPSK"/>
              </a:rPr>
              <a:t>ว</a:t>
            </a:r>
            <a:r>
              <a:rPr sz="2800" b="1" spc="-10" dirty="0" err="1">
                <a:latin typeface="TH SarabunPSK"/>
                <a:cs typeface="TH SarabunPSK"/>
              </a:rPr>
              <a:t>ล</a:t>
            </a:r>
            <a:r>
              <a:rPr lang="th-TH" sz="2800" b="1" spc="-10" dirty="0">
                <a:latin typeface="TH SarabunPSK"/>
                <a:cs typeface="TH SarabunPSK"/>
              </a:rPr>
              <a:t>า</a:t>
            </a:r>
            <a:r>
              <a:rPr sz="2800" b="1" spc="-10" dirty="0" err="1">
                <a:latin typeface="TH SarabunPSK"/>
                <a:cs typeface="TH SarabunPSK"/>
              </a:rPr>
              <a:t>ก่อสร้</a:t>
            </a:r>
            <a:r>
              <a:rPr lang="th-TH" sz="2800" b="1" spc="-10" dirty="0">
                <a:latin typeface="TH SarabunPSK"/>
                <a:cs typeface="TH SarabunPSK"/>
              </a:rPr>
              <a:t>า</a:t>
            </a:r>
            <a:r>
              <a:rPr sz="2800" b="1" spc="-10" dirty="0">
                <a:latin typeface="TH SarabunPSK"/>
                <a:cs typeface="TH SarabunPSK"/>
              </a:rPr>
              <a:t>ง</a:t>
            </a:r>
            <a:r>
              <a:rPr sz="2800" b="1" spc="25" dirty="0">
                <a:latin typeface="TH SarabunPSK"/>
                <a:cs typeface="TH SarabunPSK"/>
              </a:rPr>
              <a:t> </a:t>
            </a:r>
            <a:r>
              <a:rPr sz="2800" b="1" spc="-20" dirty="0">
                <a:latin typeface="TH SarabunPSK"/>
                <a:cs typeface="TH SarabunPSK"/>
              </a:rPr>
              <a:t>30</a:t>
            </a:r>
            <a:r>
              <a:rPr sz="2800" b="1" spc="-15" dirty="0">
                <a:latin typeface="TH SarabunPSK"/>
                <a:cs typeface="TH SarabunPSK"/>
              </a:rPr>
              <a:t>0</a:t>
            </a:r>
            <a:r>
              <a:rPr sz="2800" b="1" spc="25" dirty="0">
                <a:latin typeface="TH SarabunPSK"/>
                <a:cs typeface="TH SarabunPSK"/>
              </a:rPr>
              <a:t> </a:t>
            </a:r>
            <a:r>
              <a:rPr sz="2800" b="1" spc="-10" dirty="0">
                <a:latin typeface="TH SarabunPSK"/>
                <a:cs typeface="TH SarabunPSK"/>
              </a:rPr>
              <a:t>วั</a:t>
            </a:r>
            <a:r>
              <a:rPr sz="2800" b="1" spc="-20" dirty="0">
                <a:latin typeface="TH SarabunPSK"/>
                <a:cs typeface="TH SarabunPSK"/>
              </a:rPr>
              <a:t>น</a:t>
            </a:r>
            <a:r>
              <a:rPr sz="2800" b="1" spc="-10" dirty="0">
                <a:latin typeface="TH SarabunPSK"/>
                <a:cs typeface="TH SarabunPSK"/>
              </a:rPr>
              <a:t>)</a:t>
            </a:r>
            <a:endParaRPr sz="2800" dirty="0">
              <a:latin typeface="TH SarabunPSK"/>
              <a:cs typeface="TH SarabunPSK"/>
            </a:endParaRPr>
          </a:p>
        </p:txBody>
      </p:sp>
      <p:sp>
        <p:nvSpPr>
          <p:cNvPr id="26" name="object 32"/>
          <p:cNvSpPr txBox="1"/>
          <p:nvPr/>
        </p:nvSpPr>
        <p:spPr>
          <a:xfrm>
            <a:off x="360946" y="2651696"/>
            <a:ext cx="3807460" cy="593725"/>
          </a:xfrm>
          <a:prstGeom prst="rect">
            <a:avLst/>
          </a:prstGeom>
        </p:spPr>
        <p:txBody>
          <a:bodyPr vert="horz" wrap="square" lIns="0" tIns="0" rIns="0" bIns="0" rtlCol="0">
            <a:spAutoFit/>
          </a:bodyPr>
          <a:lstStyle/>
          <a:p>
            <a:pPr marL="12700">
              <a:lnSpc>
                <a:spcPct val="100000"/>
              </a:lnSpc>
            </a:pPr>
            <a:r>
              <a:rPr sz="2000" u="sng" spc="-505" dirty="0">
                <a:latin typeface="Times New Roman"/>
                <a:cs typeface="Times New Roman"/>
              </a:rPr>
              <a:t> </a:t>
            </a:r>
            <a:r>
              <a:rPr sz="2000" u="sng" dirty="0">
                <a:latin typeface="TH SarabunPSK"/>
                <a:cs typeface="TH SarabunPSK"/>
              </a:rPr>
              <a:t>งว</a:t>
            </a:r>
            <a:r>
              <a:rPr sz="2000" u="sng" spc="-10" dirty="0">
                <a:latin typeface="TH SarabunPSK"/>
                <a:cs typeface="TH SarabunPSK"/>
              </a:rPr>
              <a:t>ด</a:t>
            </a:r>
            <a:r>
              <a:rPr sz="2000" u="sng" dirty="0">
                <a:latin typeface="TH SarabunPSK"/>
                <a:cs typeface="TH SarabunPSK"/>
              </a:rPr>
              <a:t>ที่</a:t>
            </a:r>
            <a:r>
              <a:rPr sz="2000" u="sng" spc="-60" dirty="0">
                <a:latin typeface="Times New Roman"/>
                <a:cs typeface="Times New Roman"/>
              </a:rPr>
              <a:t> </a:t>
            </a:r>
            <a:r>
              <a:rPr sz="2000" u="sng" dirty="0">
                <a:latin typeface="TH SarabunPSK"/>
                <a:cs typeface="TH SarabunPSK"/>
              </a:rPr>
              <a:t>1</a:t>
            </a:r>
            <a:r>
              <a:rPr sz="2000" u="sng" spc="-65" dirty="0">
                <a:latin typeface="Times New Roman"/>
                <a:cs typeface="Times New Roman"/>
              </a:rPr>
              <a:t> </a:t>
            </a:r>
            <a:r>
              <a:rPr sz="2000" dirty="0">
                <a:latin typeface="TH SarabunPSK"/>
                <a:cs typeface="TH SarabunPSK"/>
              </a:rPr>
              <a:t>(</a:t>
            </a:r>
            <a:r>
              <a:rPr sz="2000" spc="-5" dirty="0">
                <a:latin typeface="TH SarabunPSK"/>
                <a:cs typeface="TH SarabunPSK"/>
              </a:rPr>
              <a:t>1</a:t>
            </a:r>
            <a:r>
              <a:rPr sz="2000" spc="-10" dirty="0">
                <a:latin typeface="TH SarabunPSK"/>
                <a:cs typeface="TH SarabunPSK"/>
              </a:rPr>
              <a:t>0</a:t>
            </a:r>
            <a:r>
              <a:rPr sz="2000" dirty="0">
                <a:latin typeface="TH SarabunPSK"/>
                <a:cs typeface="TH SarabunPSK"/>
              </a:rPr>
              <a:t>%)</a:t>
            </a:r>
            <a:endParaRPr sz="2000">
              <a:latin typeface="TH SarabunPSK"/>
              <a:cs typeface="TH SarabunPSK"/>
            </a:endParaRPr>
          </a:p>
          <a:p>
            <a:pPr marL="277495">
              <a:lnSpc>
                <a:spcPct val="100000"/>
              </a:lnSpc>
            </a:pPr>
            <a:r>
              <a:rPr sz="2000" dirty="0">
                <a:latin typeface="TH SarabunPSK"/>
                <a:cs typeface="TH SarabunPSK"/>
              </a:rPr>
              <a:t>-</a:t>
            </a:r>
            <a:r>
              <a:rPr sz="2000" spc="10" dirty="0">
                <a:latin typeface="TH SarabunPSK"/>
                <a:cs typeface="TH SarabunPSK"/>
              </a:rPr>
              <a:t> </a:t>
            </a:r>
            <a:r>
              <a:rPr sz="2000" dirty="0">
                <a:latin typeface="TH SarabunPSK"/>
                <a:cs typeface="TH SarabunPSK"/>
              </a:rPr>
              <a:t>ร้</a:t>
            </a:r>
            <a:r>
              <a:rPr sz="2000" spc="5" dirty="0">
                <a:latin typeface="TH SarabunPSK"/>
                <a:cs typeface="TH SarabunPSK"/>
              </a:rPr>
              <a:t>อ</a:t>
            </a:r>
            <a:r>
              <a:rPr sz="2000" dirty="0">
                <a:latin typeface="TH SarabunPSK"/>
                <a:cs typeface="TH SarabunPSK"/>
              </a:rPr>
              <a:t>ย</a:t>
            </a:r>
            <a:r>
              <a:rPr sz="2000" spc="5" dirty="0">
                <a:latin typeface="TH SarabunPSK"/>
                <a:cs typeface="TH SarabunPSK"/>
              </a:rPr>
              <a:t>ล</a:t>
            </a:r>
            <a:r>
              <a:rPr sz="2000" dirty="0">
                <a:latin typeface="TH SarabunPSK"/>
                <a:cs typeface="TH SarabunPSK"/>
              </a:rPr>
              <a:t>ะ</a:t>
            </a:r>
            <a:r>
              <a:rPr sz="2000" spc="-5" dirty="0">
                <a:latin typeface="TH SarabunPSK"/>
                <a:cs typeface="TH SarabunPSK"/>
              </a:rPr>
              <a:t> </a:t>
            </a:r>
            <a:r>
              <a:rPr sz="2000" spc="-10" dirty="0">
                <a:latin typeface="TH SarabunPSK"/>
                <a:cs typeface="TH SarabunPSK"/>
              </a:rPr>
              <a:t>2</a:t>
            </a:r>
            <a:r>
              <a:rPr sz="2000" dirty="0">
                <a:latin typeface="TH SarabunPSK"/>
                <a:cs typeface="TH SarabunPSK"/>
              </a:rPr>
              <a:t>5</a:t>
            </a:r>
            <a:r>
              <a:rPr sz="2000" spc="5" dirty="0">
                <a:latin typeface="TH SarabunPSK"/>
                <a:cs typeface="TH SarabunPSK"/>
              </a:rPr>
              <a:t> </a:t>
            </a:r>
            <a:r>
              <a:rPr sz="2000" dirty="0">
                <a:latin typeface="TH SarabunPSK"/>
                <a:cs typeface="TH SarabunPSK"/>
              </a:rPr>
              <a:t>ของปริมา</a:t>
            </a:r>
            <a:r>
              <a:rPr sz="2000" spc="5" dirty="0">
                <a:latin typeface="TH SarabunPSK"/>
                <a:cs typeface="TH SarabunPSK"/>
              </a:rPr>
              <a:t>ณ</a:t>
            </a:r>
            <a:r>
              <a:rPr sz="2000" dirty="0">
                <a:latin typeface="TH SarabunPSK"/>
                <a:cs typeface="TH SarabunPSK"/>
              </a:rPr>
              <a:t>งานด้านโยธา</a:t>
            </a:r>
            <a:r>
              <a:rPr sz="2000" spc="-10" dirty="0">
                <a:latin typeface="TH SarabunPSK"/>
                <a:cs typeface="TH SarabunPSK"/>
              </a:rPr>
              <a:t> </a:t>
            </a:r>
            <a:r>
              <a:rPr sz="2000" dirty="0">
                <a:latin typeface="TH SarabunPSK"/>
                <a:cs typeface="TH SarabunPSK"/>
              </a:rPr>
              <a:t>ภา</a:t>
            </a:r>
            <a:r>
              <a:rPr sz="2000" spc="5" dirty="0">
                <a:latin typeface="TH SarabunPSK"/>
                <a:cs typeface="TH SarabunPSK"/>
              </a:rPr>
              <a:t>ย</a:t>
            </a:r>
            <a:r>
              <a:rPr sz="2000" dirty="0">
                <a:latin typeface="TH SarabunPSK"/>
                <a:cs typeface="TH SarabunPSK"/>
              </a:rPr>
              <a:t>ใน </a:t>
            </a:r>
            <a:r>
              <a:rPr sz="2000" spc="-10" dirty="0">
                <a:latin typeface="TH SarabunPSK"/>
                <a:cs typeface="TH SarabunPSK"/>
              </a:rPr>
              <a:t>6</a:t>
            </a:r>
            <a:r>
              <a:rPr sz="2000" dirty="0">
                <a:latin typeface="TH SarabunPSK"/>
                <a:cs typeface="TH SarabunPSK"/>
              </a:rPr>
              <a:t>0</a:t>
            </a:r>
            <a:r>
              <a:rPr sz="2000" spc="5" dirty="0">
                <a:latin typeface="TH SarabunPSK"/>
                <a:cs typeface="TH SarabunPSK"/>
              </a:rPr>
              <a:t> </a:t>
            </a:r>
            <a:r>
              <a:rPr sz="2000" dirty="0">
                <a:latin typeface="TH SarabunPSK"/>
                <a:cs typeface="TH SarabunPSK"/>
              </a:rPr>
              <a:t>วัน</a:t>
            </a:r>
            <a:endParaRPr sz="2000">
              <a:latin typeface="TH SarabunPSK"/>
              <a:cs typeface="TH SarabunPSK"/>
            </a:endParaRPr>
          </a:p>
        </p:txBody>
      </p:sp>
      <p:sp>
        <p:nvSpPr>
          <p:cNvPr id="27" name="object 33"/>
          <p:cNvSpPr txBox="1"/>
          <p:nvPr/>
        </p:nvSpPr>
        <p:spPr>
          <a:xfrm>
            <a:off x="4669282" y="2651696"/>
            <a:ext cx="4032885" cy="593725"/>
          </a:xfrm>
          <a:prstGeom prst="rect">
            <a:avLst/>
          </a:prstGeom>
        </p:spPr>
        <p:txBody>
          <a:bodyPr vert="horz" wrap="square" lIns="0" tIns="0" rIns="0" bIns="0" rtlCol="0">
            <a:spAutoFit/>
          </a:bodyPr>
          <a:lstStyle/>
          <a:p>
            <a:pPr marL="12700">
              <a:lnSpc>
                <a:spcPct val="100000"/>
              </a:lnSpc>
            </a:pPr>
            <a:r>
              <a:rPr sz="2000" u="sng" spc="-495" dirty="0">
                <a:latin typeface="Times New Roman"/>
                <a:cs typeface="Times New Roman"/>
              </a:rPr>
              <a:t> </a:t>
            </a:r>
            <a:r>
              <a:rPr sz="2000" u="sng" dirty="0">
                <a:latin typeface="TH SarabunPSK"/>
                <a:cs typeface="TH SarabunPSK"/>
              </a:rPr>
              <a:t>งว</a:t>
            </a:r>
            <a:r>
              <a:rPr sz="2000" u="sng" spc="-10" dirty="0">
                <a:latin typeface="TH SarabunPSK"/>
                <a:cs typeface="TH SarabunPSK"/>
              </a:rPr>
              <a:t>ด</a:t>
            </a:r>
            <a:r>
              <a:rPr sz="2000" u="sng" dirty="0">
                <a:latin typeface="TH SarabunPSK"/>
                <a:cs typeface="TH SarabunPSK"/>
              </a:rPr>
              <a:t>ที่</a:t>
            </a:r>
            <a:r>
              <a:rPr sz="2000" u="sng" spc="-60" dirty="0">
                <a:latin typeface="Times New Roman"/>
                <a:cs typeface="Times New Roman"/>
              </a:rPr>
              <a:t> </a:t>
            </a:r>
            <a:r>
              <a:rPr sz="2000" u="sng" dirty="0">
                <a:latin typeface="TH SarabunPSK"/>
                <a:cs typeface="TH SarabunPSK"/>
              </a:rPr>
              <a:t>5</a:t>
            </a:r>
            <a:r>
              <a:rPr sz="2000" spc="5" dirty="0">
                <a:latin typeface="TH SarabunPSK"/>
                <a:cs typeface="TH SarabunPSK"/>
              </a:rPr>
              <a:t> </a:t>
            </a:r>
            <a:r>
              <a:rPr sz="2000" dirty="0">
                <a:latin typeface="TH SarabunPSK"/>
                <a:cs typeface="TH SarabunPSK"/>
              </a:rPr>
              <a:t>(</a:t>
            </a:r>
            <a:r>
              <a:rPr sz="2000" spc="-10" dirty="0">
                <a:latin typeface="TH SarabunPSK"/>
                <a:cs typeface="TH SarabunPSK"/>
              </a:rPr>
              <a:t>10</a:t>
            </a:r>
            <a:r>
              <a:rPr sz="2000" dirty="0">
                <a:latin typeface="TH SarabunPSK"/>
                <a:cs typeface="TH SarabunPSK"/>
              </a:rPr>
              <a:t>%)</a:t>
            </a:r>
            <a:endParaRPr sz="2000">
              <a:latin typeface="TH SarabunPSK"/>
              <a:cs typeface="TH SarabunPSK"/>
            </a:endParaRPr>
          </a:p>
          <a:p>
            <a:pPr marL="276860">
              <a:lnSpc>
                <a:spcPct val="100000"/>
              </a:lnSpc>
            </a:pPr>
            <a:r>
              <a:rPr sz="2000" dirty="0">
                <a:latin typeface="TH SarabunPSK"/>
                <a:cs typeface="TH SarabunPSK"/>
              </a:rPr>
              <a:t>-</a:t>
            </a:r>
            <a:r>
              <a:rPr sz="2000" spc="10" dirty="0">
                <a:latin typeface="TH SarabunPSK"/>
                <a:cs typeface="TH SarabunPSK"/>
              </a:rPr>
              <a:t> </a:t>
            </a:r>
            <a:r>
              <a:rPr sz="2000" dirty="0">
                <a:latin typeface="TH SarabunPSK"/>
                <a:cs typeface="TH SarabunPSK"/>
              </a:rPr>
              <a:t>ร้</a:t>
            </a:r>
            <a:r>
              <a:rPr sz="2000" spc="5" dirty="0">
                <a:latin typeface="TH SarabunPSK"/>
                <a:cs typeface="TH SarabunPSK"/>
              </a:rPr>
              <a:t>อ</a:t>
            </a:r>
            <a:r>
              <a:rPr sz="2000" dirty="0">
                <a:latin typeface="TH SarabunPSK"/>
                <a:cs typeface="TH SarabunPSK"/>
              </a:rPr>
              <a:t>ย</a:t>
            </a:r>
            <a:r>
              <a:rPr sz="2000" spc="5" dirty="0">
                <a:latin typeface="TH SarabunPSK"/>
                <a:cs typeface="TH SarabunPSK"/>
              </a:rPr>
              <a:t>ล</a:t>
            </a:r>
            <a:r>
              <a:rPr sz="2000" dirty="0">
                <a:latin typeface="TH SarabunPSK"/>
                <a:cs typeface="TH SarabunPSK"/>
              </a:rPr>
              <a:t>ะ</a:t>
            </a:r>
            <a:r>
              <a:rPr sz="2000" spc="-5" dirty="0">
                <a:latin typeface="TH SarabunPSK"/>
                <a:cs typeface="TH SarabunPSK"/>
              </a:rPr>
              <a:t> </a:t>
            </a:r>
            <a:r>
              <a:rPr sz="2000" spc="-10" dirty="0">
                <a:latin typeface="TH SarabunPSK"/>
                <a:cs typeface="TH SarabunPSK"/>
              </a:rPr>
              <a:t>67</a:t>
            </a:r>
            <a:r>
              <a:rPr sz="2000" spc="-5" dirty="0">
                <a:latin typeface="TH SarabunPSK"/>
                <a:cs typeface="TH SarabunPSK"/>
              </a:rPr>
              <a:t>.</a:t>
            </a:r>
            <a:r>
              <a:rPr sz="2000" dirty="0">
                <a:latin typeface="TH SarabunPSK"/>
                <a:cs typeface="TH SarabunPSK"/>
              </a:rPr>
              <a:t>5</a:t>
            </a:r>
            <a:r>
              <a:rPr sz="2000" spc="5" dirty="0">
                <a:latin typeface="TH SarabunPSK"/>
                <a:cs typeface="TH SarabunPSK"/>
              </a:rPr>
              <a:t> </a:t>
            </a:r>
            <a:r>
              <a:rPr sz="2000" dirty="0">
                <a:latin typeface="TH SarabunPSK"/>
                <a:cs typeface="TH SarabunPSK"/>
              </a:rPr>
              <a:t>ข</a:t>
            </a:r>
            <a:r>
              <a:rPr sz="2000" spc="5" dirty="0">
                <a:latin typeface="TH SarabunPSK"/>
                <a:cs typeface="TH SarabunPSK"/>
              </a:rPr>
              <a:t>อ</a:t>
            </a:r>
            <a:r>
              <a:rPr sz="2000" dirty="0">
                <a:latin typeface="TH SarabunPSK"/>
                <a:cs typeface="TH SarabunPSK"/>
              </a:rPr>
              <a:t>งปริ</a:t>
            </a:r>
            <a:r>
              <a:rPr sz="2000" spc="5" dirty="0">
                <a:latin typeface="TH SarabunPSK"/>
                <a:cs typeface="TH SarabunPSK"/>
              </a:rPr>
              <a:t>ม</a:t>
            </a:r>
            <a:r>
              <a:rPr sz="2000" dirty="0">
                <a:latin typeface="TH SarabunPSK"/>
                <a:cs typeface="TH SarabunPSK"/>
              </a:rPr>
              <a:t>า</a:t>
            </a:r>
            <a:r>
              <a:rPr sz="2000" spc="10" dirty="0">
                <a:latin typeface="TH SarabunPSK"/>
                <a:cs typeface="TH SarabunPSK"/>
              </a:rPr>
              <a:t>ณ</a:t>
            </a:r>
            <a:r>
              <a:rPr sz="2000" dirty="0">
                <a:latin typeface="TH SarabunPSK"/>
                <a:cs typeface="TH SarabunPSK"/>
              </a:rPr>
              <a:t>งานด้าน</a:t>
            </a:r>
            <a:r>
              <a:rPr sz="2000" spc="10" dirty="0">
                <a:latin typeface="TH SarabunPSK"/>
                <a:cs typeface="TH SarabunPSK"/>
              </a:rPr>
              <a:t>โ</a:t>
            </a:r>
            <a:r>
              <a:rPr sz="2000" dirty="0">
                <a:latin typeface="TH SarabunPSK"/>
                <a:cs typeface="TH SarabunPSK"/>
              </a:rPr>
              <a:t>ยธา</a:t>
            </a:r>
            <a:r>
              <a:rPr sz="2000" spc="-5" dirty="0">
                <a:latin typeface="TH SarabunPSK"/>
                <a:cs typeface="TH SarabunPSK"/>
              </a:rPr>
              <a:t> </a:t>
            </a:r>
            <a:r>
              <a:rPr sz="2000" dirty="0">
                <a:latin typeface="TH SarabunPSK"/>
                <a:cs typeface="TH SarabunPSK"/>
              </a:rPr>
              <a:t>ภ</a:t>
            </a:r>
            <a:r>
              <a:rPr sz="2000" spc="5" dirty="0">
                <a:latin typeface="TH SarabunPSK"/>
                <a:cs typeface="TH SarabunPSK"/>
              </a:rPr>
              <a:t>า</a:t>
            </a:r>
            <a:r>
              <a:rPr sz="2000" dirty="0">
                <a:latin typeface="TH SarabunPSK"/>
                <a:cs typeface="TH SarabunPSK"/>
              </a:rPr>
              <a:t>ยใน</a:t>
            </a:r>
            <a:r>
              <a:rPr sz="2000" spc="-40" dirty="0">
                <a:latin typeface="TH SarabunPSK"/>
                <a:cs typeface="TH SarabunPSK"/>
              </a:rPr>
              <a:t> </a:t>
            </a:r>
            <a:r>
              <a:rPr sz="2000" spc="-10" dirty="0">
                <a:latin typeface="TH SarabunPSK"/>
                <a:cs typeface="TH SarabunPSK"/>
              </a:rPr>
              <a:t>21</a:t>
            </a:r>
            <a:r>
              <a:rPr sz="2000" dirty="0">
                <a:latin typeface="TH SarabunPSK"/>
                <a:cs typeface="TH SarabunPSK"/>
              </a:rPr>
              <a:t>0</a:t>
            </a:r>
            <a:r>
              <a:rPr sz="2000" spc="15" dirty="0">
                <a:latin typeface="TH SarabunPSK"/>
                <a:cs typeface="TH SarabunPSK"/>
              </a:rPr>
              <a:t> </a:t>
            </a:r>
            <a:r>
              <a:rPr sz="2000" dirty="0">
                <a:latin typeface="TH SarabunPSK"/>
                <a:cs typeface="TH SarabunPSK"/>
              </a:rPr>
              <a:t>วัน</a:t>
            </a:r>
            <a:endParaRPr sz="2000">
              <a:latin typeface="TH SarabunPSK"/>
              <a:cs typeface="TH SarabunPSK"/>
            </a:endParaRPr>
          </a:p>
        </p:txBody>
      </p:sp>
      <p:sp>
        <p:nvSpPr>
          <p:cNvPr id="28" name="object 34"/>
          <p:cNvSpPr txBox="1"/>
          <p:nvPr/>
        </p:nvSpPr>
        <p:spPr>
          <a:xfrm>
            <a:off x="360946" y="3566596"/>
            <a:ext cx="4033520" cy="593090"/>
          </a:xfrm>
          <a:prstGeom prst="rect">
            <a:avLst/>
          </a:prstGeom>
        </p:spPr>
        <p:txBody>
          <a:bodyPr vert="horz" wrap="square" lIns="0" tIns="0" rIns="0" bIns="0" rtlCol="0">
            <a:spAutoFit/>
          </a:bodyPr>
          <a:lstStyle/>
          <a:p>
            <a:pPr marL="12700">
              <a:lnSpc>
                <a:spcPct val="100000"/>
              </a:lnSpc>
            </a:pPr>
            <a:r>
              <a:rPr sz="2000" u="sng" spc="-505" dirty="0">
                <a:latin typeface="Times New Roman"/>
                <a:cs typeface="Times New Roman"/>
              </a:rPr>
              <a:t> </a:t>
            </a:r>
            <a:r>
              <a:rPr sz="2000" u="sng" dirty="0">
                <a:latin typeface="TH SarabunPSK"/>
                <a:cs typeface="TH SarabunPSK"/>
              </a:rPr>
              <a:t>งวดที่</a:t>
            </a:r>
            <a:r>
              <a:rPr sz="2000" u="sng" spc="-60" dirty="0">
                <a:latin typeface="Times New Roman"/>
                <a:cs typeface="Times New Roman"/>
              </a:rPr>
              <a:t> </a:t>
            </a:r>
            <a:r>
              <a:rPr sz="2000" u="sng" dirty="0">
                <a:latin typeface="TH SarabunPSK"/>
                <a:cs typeface="TH SarabunPSK"/>
              </a:rPr>
              <a:t>2</a:t>
            </a:r>
            <a:r>
              <a:rPr sz="2000" u="sng" spc="-65" dirty="0">
                <a:latin typeface="Times New Roman"/>
                <a:cs typeface="Times New Roman"/>
              </a:rPr>
              <a:t> </a:t>
            </a:r>
            <a:r>
              <a:rPr sz="2000" dirty="0">
                <a:latin typeface="TH SarabunPSK"/>
                <a:cs typeface="TH SarabunPSK"/>
              </a:rPr>
              <a:t>(</a:t>
            </a:r>
            <a:r>
              <a:rPr sz="2000" spc="-5" dirty="0">
                <a:latin typeface="TH SarabunPSK"/>
                <a:cs typeface="TH SarabunPSK"/>
              </a:rPr>
              <a:t>1</a:t>
            </a:r>
            <a:r>
              <a:rPr sz="2000" spc="-10" dirty="0">
                <a:latin typeface="TH SarabunPSK"/>
                <a:cs typeface="TH SarabunPSK"/>
              </a:rPr>
              <a:t>0</a:t>
            </a:r>
            <a:r>
              <a:rPr sz="2000" dirty="0">
                <a:latin typeface="TH SarabunPSK"/>
                <a:cs typeface="TH SarabunPSK"/>
              </a:rPr>
              <a:t>%)</a:t>
            </a:r>
            <a:endParaRPr sz="2000">
              <a:latin typeface="TH SarabunPSK"/>
              <a:cs typeface="TH SarabunPSK"/>
            </a:endParaRPr>
          </a:p>
          <a:p>
            <a:pPr marL="277495">
              <a:lnSpc>
                <a:spcPct val="100000"/>
              </a:lnSpc>
            </a:pPr>
            <a:r>
              <a:rPr sz="2000" dirty="0">
                <a:latin typeface="TH SarabunPSK"/>
                <a:cs typeface="TH SarabunPSK"/>
              </a:rPr>
              <a:t>-</a:t>
            </a:r>
            <a:r>
              <a:rPr sz="2000" spc="10" dirty="0">
                <a:latin typeface="TH SarabunPSK"/>
                <a:cs typeface="TH SarabunPSK"/>
              </a:rPr>
              <a:t> </a:t>
            </a:r>
            <a:r>
              <a:rPr sz="2000" dirty="0">
                <a:latin typeface="TH SarabunPSK"/>
                <a:cs typeface="TH SarabunPSK"/>
              </a:rPr>
              <a:t>ร้</a:t>
            </a:r>
            <a:r>
              <a:rPr sz="2000" spc="5" dirty="0">
                <a:latin typeface="TH SarabunPSK"/>
                <a:cs typeface="TH SarabunPSK"/>
              </a:rPr>
              <a:t>อ</a:t>
            </a:r>
            <a:r>
              <a:rPr sz="2000" dirty="0">
                <a:latin typeface="TH SarabunPSK"/>
                <a:cs typeface="TH SarabunPSK"/>
              </a:rPr>
              <a:t>ย</a:t>
            </a:r>
            <a:r>
              <a:rPr sz="2000" spc="5" dirty="0">
                <a:latin typeface="TH SarabunPSK"/>
                <a:cs typeface="TH SarabunPSK"/>
              </a:rPr>
              <a:t>ล</a:t>
            </a:r>
            <a:r>
              <a:rPr sz="2000" dirty="0">
                <a:latin typeface="TH SarabunPSK"/>
                <a:cs typeface="TH SarabunPSK"/>
              </a:rPr>
              <a:t>ะ</a:t>
            </a:r>
            <a:r>
              <a:rPr sz="2000" spc="-5" dirty="0">
                <a:latin typeface="TH SarabunPSK"/>
                <a:cs typeface="TH SarabunPSK"/>
              </a:rPr>
              <a:t> </a:t>
            </a:r>
            <a:r>
              <a:rPr sz="2000" dirty="0">
                <a:latin typeface="TH SarabunPSK"/>
                <a:cs typeface="TH SarabunPSK"/>
              </a:rPr>
              <a:t>3</a:t>
            </a:r>
            <a:r>
              <a:rPr sz="2000" spc="-10" dirty="0">
                <a:latin typeface="TH SarabunPSK"/>
                <a:cs typeface="TH SarabunPSK"/>
              </a:rPr>
              <a:t>7</a:t>
            </a:r>
            <a:r>
              <a:rPr sz="2000" dirty="0">
                <a:latin typeface="TH SarabunPSK"/>
                <a:cs typeface="TH SarabunPSK"/>
              </a:rPr>
              <a:t>.5</a:t>
            </a:r>
            <a:r>
              <a:rPr sz="2000" spc="5" dirty="0">
                <a:latin typeface="TH SarabunPSK"/>
                <a:cs typeface="TH SarabunPSK"/>
              </a:rPr>
              <a:t> </a:t>
            </a:r>
            <a:r>
              <a:rPr sz="2000" dirty="0">
                <a:latin typeface="TH SarabunPSK"/>
                <a:cs typeface="TH SarabunPSK"/>
              </a:rPr>
              <a:t>ของปริมา</a:t>
            </a:r>
            <a:r>
              <a:rPr sz="2000" spc="5" dirty="0">
                <a:latin typeface="TH SarabunPSK"/>
                <a:cs typeface="TH SarabunPSK"/>
              </a:rPr>
              <a:t>ณ</a:t>
            </a:r>
            <a:r>
              <a:rPr sz="2000" dirty="0">
                <a:latin typeface="TH SarabunPSK"/>
                <a:cs typeface="TH SarabunPSK"/>
              </a:rPr>
              <a:t>งานด้านโยธา</a:t>
            </a:r>
            <a:r>
              <a:rPr sz="2000" spc="-10" dirty="0">
                <a:latin typeface="TH SarabunPSK"/>
                <a:cs typeface="TH SarabunPSK"/>
              </a:rPr>
              <a:t> </a:t>
            </a:r>
            <a:r>
              <a:rPr sz="2000" dirty="0">
                <a:latin typeface="TH SarabunPSK"/>
                <a:cs typeface="TH SarabunPSK"/>
              </a:rPr>
              <a:t>ภา</a:t>
            </a:r>
            <a:r>
              <a:rPr sz="2000" spc="5" dirty="0">
                <a:latin typeface="TH SarabunPSK"/>
                <a:cs typeface="TH SarabunPSK"/>
              </a:rPr>
              <a:t>ย</a:t>
            </a:r>
            <a:r>
              <a:rPr sz="2000" dirty="0">
                <a:latin typeface="TH SarabunPSK"/>
                <a:cs typeface="TH SarabunPSK"/>
              </a:rPr>
              <a:t>ใน </a:t>
            </a:r>
            <a:r>
              <a:rPr sz="2000" spc="-10" dirty="0">
                <a:latin typeface="TH SarabunPSK"/>
                <a:cs typeface="TH SarabunPSK"/>
              </a:rPr>
              <a:t>12</a:t>
            </a:r>
            <a:r>
              <a:rPr sz="2000" dirty="0">
                <a:latin typeface="TH SarabunPSK"/>
                <a:cs typeface="TH SarabunPSK"/>
              </a:rPr>
              <a:t>0</a:t>
            </a:r>
            <a:r>
              <a:rPr sz="2000" spc="15" dirty="0">
                <a:latin typeface="TH SarabunPSK"/>
                <a:cs typeface="TH SarabunPSK"/>
              </a:rPr>
              <a:t> </a:t>
            </a:r>
            <a:r>
              <a:rPr sz="2000" dirty="0">
                <a:latin typeface="TH SarabunPSK"/>
                <a:cs typeface="TH SarabunPSK"/>
              </a:rPr>
              <a:t>วัน</a:t>
            </a:r>
            <a:endParaRPr sz="2000">
              <a:latin typeface="TH SarabunPSK"/>
              <a:cs typeface="TH SarabunPSK"/>
            </a:endParaRPr>
          </a:p>
        </p:txBody>
      </p:sp>
      <p:sp>
        <p:nvSpPr>
          <p:cNvPr id="29" name="object 35"/>
          <p:cNvSpPr txBox="1"/>
          <p:nvPr/>
        </p:nvSpPr>
        <p:spPr>
          <a:xfrm>
            <a:off x="4669282" y="3566596"/>
            <a:ext cx="4032885" cy="593090"/>
          </a:xfrm>
          <a:prstGeom prst="rect">
            <a:avLst/>
          </a:prstGeom>
        </p:spPr>
        <p:txBody>
          <a:bodyPr vert="horz" wrap="square" lIns="0" tIns="0" rIns="0" bIns="0" rtlCol="0">
            <a:spAutoFit/>
          </a:bodyPr>
          <a:lstStyle/>
          <a:p>
            <a:pPr marL="12700">
              <a:lnSpc>
                <a:spcPct val="100000"/>
              </a:lnSpc>
            </a:pPr>
            <a:r>
              <a:rPr sz="2000" u="sng" spc="-495" dirty="0">
                <a:latin typeface="Times New Roman"/>
                <a:cs typeface="Times New Roman"/>
              </a:rPr>
              <a:t> </a:t>
            </a:r>
            <a:r>
              <a:rPr sz="2000" u="sng" dirty="0">
                <a:latin typeface="TH SarabunPSK"/>
                <a:cs typeface="TH SarabunPSK"/>
              </a:rPr>
              <a:t>งวดที่</a:t>
            </a:r>
            <a:r>
              <a:rPr sz="2000" u="sng" spc="-60" dirty="0">
                <a:latin typeface="Times New Roman"/>
                <a:cs typeface="Times New Roman"/>
              </a:rPr>
              <a:t> </a:t>
            </a:r>
            <a:r>
              <a:rPr sz="2000" u="sng" dirty="0">
                <a:latin typeface="TH SarabunPSK"/>
                <a:cs typeface="TH SarabunPSK"/>
              </a:rPr>
              <a:t>6</a:t>
            </a:r>
            <a:r>
              <a:rPr sz="2000" spc="5" dirty="0">
                <a:latin typeface="TH SarabunPSK"/>
                <a:cs typeface="TH SarabunPSK"/>
              </a:rPr>
              <a:t> </a:t>
            </a:r>
            <a:r>
              <a:rPr sz="2000" dirty="0">
                <a:latin typeface="TH SarabunPSK"/>
                <a:cs typeface="TH SarabunPSK"/>
              </a:rPr>
              <a:t>(</a:t>
            </a:r>
            <a:r>
              <a:rPr sz="2000" spc="-10" dirty="0">
                <a:latin typeface="TH SarabunPSK"/>
                <a:cs typeface="TH SarabunPSK"/>
              </a:rPr>
              <a:t>10</a:t>
            </a:r>
            <a:r>
              <a:rPr sz="2000" dirty="0">
                <a:latin typeface="TH SarabunPSK"/>
                <a:cs typeface="TH SarabunPSK"/>
              </a:rPr>
              <a:t>%)</a:t>
            </a:r>
            <a:endParaRPr sz="2000">
              <a:latin typeface="TH SarabunPSK"/>
              <a:cs typeface="TH SarabunPSK"/>
            </a:endParaRPr>
          </a:p>
          <a:p>
            <a:pPr marL="276860">
              <a:lnSpc>
                <a:spcPct val="100000"/>
              </a:lnSpc>
            </a:pPr>
            <a:r>
              <a:rPr sz="2000" dirty="0">
                <a:latin typeface="TH SarabunPSK"/>
                <a:cs typeface="TH SarabunPSK"/>
              </a:rPr>
              <a:t>-</a:t>
            </a:r>
            <a:r>
              <a:rPr sz="2000" spc="10" dirty="0">
                <a:latin typeface="TH SarabunPSK"/>
                <a:cs typeface="TH SarabunPSK"/>
              </a:rPr>
              <a:t> </a:t>
            </a:r>
            <a:r>
              <a:rPr sz="2000" dirty="0">
                <a:latin typeface="TH SarabunPSK"/>
                <a:cs typeface="TH SarabunPSK"/>
              </a:rPr>
              <a:t>ร้</a:t>
            </a:r>
            <a:r>
              <a:rPr sz="2000" spc="5" dirty="0">
                <a:latin typeface="TH SarabunPSK"/>
                <a:cs typeface="TH SarabunPSK"/>
              </a:rPr>
              <a:t>อ</a:t>
            </a:r>
            <a:r>
              <a:rPr sz="2000" dirty="0">
                <a:latin typeface="TH SarabunPSK"/>
                <a:cs typeface="TH SarabunPSK"/>
              </a:rPr>
              <a:t>ย</a:t>
            </a:r>
            <a:r>
              <a:rPr sz="2000" spc="5" dirty="0">
                <a:latin typeface="TH SarabunPSK"/>
                <a:cs typeface="TH SarabunPSK"/>
              </a:rPr>
              <a:t>ล</a:t>
            </a:r>
            <a:r>
              <a:rPr sz="2000" dirty="0">
                <a:latin typeface="TH SarabunPSK"/>
                <a:cs typeface="TH SarabunPSK"/>
              </a:rPr>
              <a:t>ะ</a:t>
            </a:r>
            <a:r>
              <a:rPr sz="2000" spc="-5" dirty="0">
                <a:latin typeface="TH SarabunPSK"/>
                <a:cs typeface="TH SarabunPSK"/>
              </a:rPr>
              <a:t> </a:t>
            </a:r>
            <a:r>
              <a:rPr sz="2000" spc="-10" dirty="0">
                <a:latin typeface="TH SarabunPSK"/>
                <a:cs typeface="TH SarabunPSK"/>
              </a:rPr>
              <a:t>77</a:t>
            </a:r>
            <a:r>
              <a:rPr sz="2000" spc="-5" dirty="0">
                <a:latin typeface="TH SarabunPSK"/>
                <a:cs typeface="TH SarabunPSK"/>
              </a:rPr>
              <a:t>.</a:t>
            </a:r>
            <a:r>
              <a:rPr sz="2000" dirty="0">
                <a:latin typeface="TH SarabunPSK"/>
                <a:cs typeface="TH SarabunPSK"/>
              </a:rPr>
              <a:t>5</a:t>
            </a:r>
            <a:r>
              <a:rPr sz="2000" spc="5" dirty="0">
                <a:latin typeface="TH SarabunPSK"/>
                <a:cs typeface="TH SarabunPSK"/>
              </a:rPr>
              <a:t> </a:t>
            </a:r>
            <a:r>
              <a:rPr sz="2000" dirty="0">
                <a:latin typeface="TH SarabunPSK"/>
                <a:cs typeface="TH SarabunPSK"/>
              </a:rPr>
              <a:t>ข</a:t>
            </a:r>
            <a:r>
              <a:rPr sz="2000" spc="5" dirty="0">
                <a:latin typeface="TH SarabunPSK"/>
                <a:cs typeface="TH SarabunPSK"/>
              </a:rPr>
              <a:t>อ</a:t>
            </a:r>
            <a:r>
              <a:rPr sz="2000" dirty="0">
                <a:latin typeface="TH SarabunPSK"/>
                <a:cs typeface="TH SarabunPSK"/>
              </a:rPr>
              <a:t>งปริ</a:t>
            </a:r>
            <a:r>
              <a:rPr sz="2000" spc="5" dirty="0">
                <a:latin typeface="TH SarabunPSK"/>
                <a:cs typeface="TH SarabunPSK"/>
              </a:rPr>
              <a:t>ม</a:t>
            </a:r>
            <a:r>
              <a:rPr sz="2000" dirty="0">
                <a:latin typeface="TH SarabunPSK"/>
                <a:cs typeface="TH SarabunPSK"/>
              </a:rPr>
              <a:t>า</a:t>
            </a:r>
            <a:r>
              <a:rPr sz="2000" spc="10" dirty="0">
                <a:latin typeface="TH SarabunPSK"/>
                <a:cs typeface="TH SarabunPSK"/>
              </a:rPr>
              <a:t>ณ</a:t>
            </a:r>
            <a:r>
              <a:rPr sz="2000" dirty="0">
                <a:latin typeface="TH SarabunPSK"/>
                <a:cs typeface="TH SarabunPSK"/>
              </a:rPr>
              <a:t>งานด้าน</a:t>
            </a:r>
            <a:r>
              <a:rPr sz="2000" spc="10" dirty="0">
                <a:latin typeface="TH SarabunPSK"/>
                <a:cs typeface="TH SarabunPSK"/>
              </a:rPr>
              <a:t>โ</a:t>
            </a:r>
            <a:r>
              <a:rPr sz="2000" dirty="0">
                <a:latin typeface="TH SarabunPSK"/>
                <a:cs typeface="TH SarabunPSK"/>
              </a:rPr>
              <a:t>ยธา</a:t>
            </a:r>
            <a:r>
              <a:rPr sz="2000" spc="-5" dirty="0">
                <a:latin typeface="TH SarabunPSK"/>
                <a:cs typeface="TH SarabunPSK"/>
              </a:rPr>
              <a:t> </a:t>
            </a:r>
            <a:r>
              <a:rPr sz="2000" dirty="0">
                <a:latin typeface="TH SarabunPSK"/>
                <a:cs typeface="TH SarabunPSK"/>
              </a:rPr>
              <a:t>ภ</a:t>
            </a:r>
            <a:r>
              <a:rPr sz="2000" spc="5" dirty="0">
                <a:latin typeface="TH SarabunPSK"/>
                <a:cs typeface="TH SarabunPSK"/>
              </a:rPr>
              <a:t>า</a:t>
            </a:r>
            <a:r>
              <a:rPr sz="2000" dirty="0">
                <a:latin typeface="TH SarabunPSK"/>
                <a:cs typeface="TH SarabunPSK"/>
              </a:rPr>
              <a:t>ยใน</a:t>
            </a:r>
            <a:r>
              <a:rPr sz="2000" spc="-40" dirty="0">
                <a:latin typeface="TH SarabunPSK"/>
                <a:cs typeface="TH SarabunPSK"/>
              </a:rPr>
              <a:t> </a:t>
            </a:r>
            <a:r>
              <a:rPr sz="2000" spc="-10" dirty="0">
                <a:latin typeface="TH SarabunPSK"/>
                <a:cs typeface="TH SarabunPSK"/>
              </a:rPr>
              <a:t>24</a:t>
            </a:r>
            <a:r>
              <a:rPr sz="2000" dirty="0">
                <a:latin typeface="TH SarabunPSK"/>
                <a:cs typeface="TH SarabunPSK"/>
              </a:rPr>
              <a:t>0</a:t>
            </a:r>
            <a:r>
              <a:rPr sz="2000" spc="15" dirty="0">
                <a:latin typeface="TH SarabunPSK"/>
                <a:cs typeface="TH SarabunPSK"/>
              </a:rPr>
              <a:t> </a:t>
            </a:r>
            <a:r>
              <a:rPr sz="2000" dirty="0">
                <a:latin typeface="TH SarabunPSK"/>
                <a:cs typeface="TH SarabunPSK"/>
              </a:rPr>
              <a:t>วัน</a:t>
            </a:r>
            <a:endParaRPr sz="2000">
              <a:latin typeface="TH SarabunPSK"/>
              <a:cs typeface="TH SarabunPSK"/>
            </a:endParaRPr>
          </a:p>
        </p:txBody>
      </p:sp>
      <p:sp>
        <p:nvSpPr>
          <p:cNvPr id="30" name="object 36"/>
          <p:cNvSpPr txBox="1"/>
          <p:nvPr/>
        </p:nvSpPr>
        <p:spPr>
          <a:xfrm>
            <a:off x="360946" y="4481250"/>
            <a:ext cx="4033520" cy="593090"/>
          </a:xfrm>
          <a:prstGeom prst="rect">
            <a:avLst/>
          </a:prstGeom>
        </p:spPr>
        <p:txBody>
          <a:bodyPr vert="horz" wrap="square" lIns="0" tIns="0" rIns="0" bIns="0" rtlCol="0">
            <a:spAutoFit/>
          </a:bodyPr>
          <a:lstStyle/>
          <a:p>
            <a:pPr marL="12700">
              <a:lnSpc>
                <a:spcPct val="100000"/>
              </a:lnSpc>
            </a:pPr>
            <a:r>
              <a:rPr sz="2000" u="sng" spc="-505" dirty="0">
                <a:latin typeface="Times New Roman"/>
                <a:cs typeface="Times New Roman"/>
              </a:rPr>
              <a:t> </a:t>
            </a:r>
            <a:r>
              <a:rPr sz="2000" u="sng" dirty="0">
                <a:latin typeface="TH SarabunPSK"/>
                <a:cs typeface="TH SarabunPSK"/>
              </a:rPr>
              <a:t>งวดที่</a:t>
            </a:r>
            <a:r>
              <a:rPr sz="2000" u="sng" spc="-60" dirty="0">
                <a:latin typeface="Times New Roman"/>
                <a:cs typeface="Times New Roman"/>
              </a:rPr>
              <a:t> </a:t>
            </a:r>
            <a:r>
              <a:rPr sz="2000" u="sng" dirty="0">
                <a:latin typeface="TH SarabunPSK"/>
                <a:cs typeface="TH SarabunPSK"/>
              </a:rPr>
              <a:t>3</a:t>
            </a:r>
            <a:r>
              <a:rPr sz="2000" u="sng" spc="-65" dirty="0">
                <a:latin typeface="Times New Roman"/>
                <a:cs typeface="Times New Roman"/>
              </a:rPr>
              <a:t> </a:t>
            </a:r>
            <a:r>
              <a:rPr sz="2000" dirty="0">
                <a:latin typeface="TH SarabunPSK"/>
                <a:cs typeface="TH SarabunPSK"/>
              </a:rPr>
              <a:t>(</a:t>
            </a:r>
            <a:r>
              <a:rPr sz="2000" spc="-5" dirty="0">
                <a:latin typeface="TH SarabunPSK"/>
                <a:cs typeface="TH SarabunPSK"/>
              </a:rPr>
              <a:t>1</a:t>
            </a:r>
            <a:r>
              <a:rPr sz="2000" spc="-10" dirty="0">
                <a:latin typeface="TH SarabunPSK"/>
                <a:cs typeface="TH SarabunPSK"/>
              </a:rPr>
              <a:t>0</a:t>
            </a:r>
            <a:r>
              <a:rPr sz="2000" dirty="0">
                <a:latin typeface="TH SarabunPSK"/>
                <a:cs typeface="TH SarabunPSK"/>
              </a:rPr>
              <a:t>%)</a:t>
            </a:r>
            <a:endParaRPr sz="2000">
              <a:latin typeface="TH SarabunPSK"/>
              <a:cs typeface="TH SarabunPSK"/>
            </a:endParaRPr>
          </a:p>
          <a:p>
            <a:pPr marL="277495">
              <a:lnSpc>
                <a:spcPct val="100000"/>
              </a:lnSpc>
            </a:pPr>
            <a:r>
              <a:rPr sz="2000" dirty="0">
                <a:latin typeface="TH SarabunPSK"/>
                <a:cs typeface="TH SarabunPSK"/>
              </a:rPr>
              <a:t>-</a:t>
            </a:r>
            <a:r>
              <a:rPr sz="2000" spc="10" dirty="0">
                <a:latin typeface="TH SarabunPSK"/>
                <a:cs typeface="TH SarabunPSK"/>
              </a:rPr>
              <a:t> </a:t>
            </a:r>
            <a:r>
              <a:rPr sz="2000" dirty="0">
                <a:latin typeface="TH SarabunPSK"/>
                <a:cs typeface="TH SarabunPSK"/>
              </a:rPr>
              <a:t>ร้</a:t>
            </a:r>
            <a:r>
              <a:rPr sz="2000" spc="5" dirty="0">
                <a:latin typeface="TH SarabunPSK"/>
                <a:cs typeface="TH SarabunPSK"/>
              </a:rPr>
              <a:t>อ</a:t>
            </a:r>
            <a:r>
              <a:rPr sz="2000" dirty="0">
                <a:latin typeface="TH SarabunPSK"/>
                <a:cs typeface="TH SarabunPSK"/>
              </a:rPr>
              <a:t>ย</a:t>
            </a:r>
            <a:r>
              <a:rPr sz="2000" spc="5" dirty="0">
                <a:latin typeface="TH SarabunPSK"/>
                <a:cs typeface="TH SarabunPSK"/>
              </a:rPr>
              <a:t>ล</a:t>
            </a:r>
            <a:r>
              <a:rPr sz="2000" dirty="0">
                <a:latin typeface="TH SarabunPSK"/>
                <a:cs typeface="TH SarabunPSK"/>
              </a:rPr>
              <a:t>ะ</a:t>
            </a:r>
            <a:r>
              <a:rPr sz="2000" spc="-5" dirty="0">
                <a:latin typeface="TH SarabunPSK"/>
                <a:cs typeface="TH SarabunPSK"/>
              </a:rPr>
              <a:t> </a:t>
            </a:r>
            <a:r>
              <a:rPr sz="2000" dirty="0">
                <a:latin typeface="TH SarabunPSK"/>
                <a:cs typeface="TH SarabunPSK"/>
              </a:rPr>
              <a:t>4</a:t>
            </a:r>
            <a:r>
              <a:rPr sz="2000" spc="-10" dirty="0">
                <a:latin typeface="TH SarabunPSK"/>
                <a:cs typeface="TH SarabunPSK"/>
              </a:rPr>
              <a:t>7</a:t>
            </a:r>
            <a:r>
              <a:rPr sz="2000" dirty="0">
                <a:latin typeface="TH SarabunPSK"/>
                <a:cs typeface="TH SarabunPSK"/>
              </a:rPr>
              <a:t>.5</a:t>
            </a:r>
            <a:r>
              <a:rPr sz="2000" spc="5" dirty="0">
                <a:latin typeface="TH SarabunPSK"/>
                <a:cs typeface="TH SarabunPSK"/>
              </a:rPr>
              <a:t> </a:t>
            </a:r>
            <a:r>
              <a:rPr sz="2000" dirty="0">
                <a:latin typeface="TH SarabunPSK"/>
                <a:cs typeface="TH SarabunPSK"/>
              </a:rPr>
              <a:t>ของปริมา</a:t>
            </a:r>
            <a:r>
              <a:rPr sz="2000" spc="5" dirty="0">
                <a:latin typeface="TH SarabunPSK"/>
                <a:cs typeface="TH SarabunPSK"/>
              </a:rPr>
              <a:t>ณ</a:t>
            </a:r>
            <a:r>
              <a:rPr sz="2000" dirty="0">
                <a:latin typeface="TH SarabunPSK"/>
                <a:cs typeface="TH SarabunPSK"/>
              </a:rPr>
              <a:t>งานด้านโยธา</a:t>
            </a:r>
            <a:r>
              <a:rPr sz="2000" spc="-10" dirty="0">
                <a:latin typeface="TH SarabunPSK"/>
                <a:cs typeface="TH SarabunPSK"/>
              </a:rPr>
              <a:t> </a:t>
            </a:r>
            <a:r>
              <a:rPr sz="2000" dirty="0">
                <a:latin typeface="TH SarabunPSK"/>
                <a:cs typeface="TH SarabunPSK"/>
              </a:rPr>
              <a:t>ภา</a:t>
            </a:r>
            <a:r>
              <a:rPr sz="2000" spc="5" dirty="0">
                <a:latin typeface="TH SarabunPSK"/>
                <a:cs typeface="TH SarabunPSK"/>
              </a:rPr>
              <a:t>ย</a:t>
            </a:r>
            <a:r>
              <a:rPr sz="2000" dirty="0">
                <a:latin typeface="TH SarabunPSK"/>
                <a:cs typeface="TH SarabunPSK"/>
              </a:rPr>
              <a:t>ใน </a:t>
            </a:r>
            <a:r>
              <a:rPr sz="2000" spc="-10" dirty="0">
                <a:latin typeface="TH SarabunPSK"/>
                <a:cs typeface="TH SarabunPSK"/>
              </a:rPr>
              <a:t>15</a:t>
            </a:r>
            <a:r>
              <a:rPr sz="2000" dirty="0">
                <a:latin typeface="TH SarabunPSK"/>
                <a:cs typeface="TH SarabunPSK"/>
              </a:rPr>
              <a:t>0</a:t>
            </a:r>
            <a:r>
              <a:rPr sz="2000" spc="15" dirty="0">
                <a:latin typeface="TH SarabunPSK"/>
                <a:cs typeface="TH SarabunPSK"/>
              </a:rPr>
              <a:t> </a:t>
            </a:r>
            <a:r>
              <a:rPr sz="2000" dirty="0">
                <a:latin typeface="TH SarabunPSK"/>
                <a:cs typeface="TH SarabunPSK"/>
              </a:rPr>
              <a:t>วัน</a:t>
            </a:r>
            <a:endParaRPr sz="2000">
              <a:latin typeface="TH SarabunPSK"/>
              <a:cs typeface="TH SarabunPSK"/>
            </a:endParaRPr>
          </a:p>
        </p:txBody>
      </p:sp>
      <p:sp>
        <p:nvSpPr>
          <p:cNvPr id="31" name="object 37"/>
          <p:cNvSpPr txBox="1"/>
          <p:nvPr/>
        </p:nvSpPr>
        <p:spPr>
          <a:xfrm>
            <a:off x="4669282" y="4481250"/>
            <a:ext cx="4032885" cy="593090"/>
          </a:xfrm>
          <a:prstGeom prst="rect">
            <a:avLst/>
          </a:prstGeom>
        </p:spPr>
        <p:txBody>
          <a:bodyPr vert="horz" wrap="square" lIns="0" tIns="0" rIns="0" bIns="0" rtlCol="0">
            <a:spAutoFit/>
          </a:bodyPr>
          <a:lstStyle/>
          <a:p>
            <a:pPr marL="12700">
              <a:lnSpc>
                <a:spcPct val="100000"/>
              </a:lnSpc>
            </a:pPr>
            <a:r>
              <a:rPr sz="2000" u="sng" spc="-495" dirty="0">
                <a:latin typeface="Times New Roman"/>
                <a:cs typeface="Times New Roman"/>
              </a:rPr>
              <a:t> </a:t>
            </a:r>
            <a:r>
              <a:rPr sz="2000" u="sng" dirty="0">
                <a:latin typeface="TH SarabunPSK"/>
                <a:cs typeface="TH SarabunPSK"/>
              </a:rPr>
              <a:t>งวดที่</a:t>
            </a:r>
            <a:r>
              <a:rPr sz="2000" u="sng" spc="-60" dirty="0">
                <a:latin typeface="Times New Roman"/>
                <a:cs typeface="Times New Roman"/>
              </a:rPr>
              <a:t> </a:t>
            </a:r>
            <a:r>
              <a:rPr sz="2000" u="sng" dirty="0">
                <a:latin typeface="TH SarabunPSK"/>
                <a:cs typeface="TH SarabunPSK"/>
              </a:rPr>
              <a:t>7</a:t>
            </a:r>
            <a:r>
              <a:rPr sz="2000" spc="5" dirty="0">
                <a:latin typeface="TH SarabunPSK"/>
                <a:cs typeface="TH SarabunPSK"/>
              </a:rPr>
              <a:t> </a:t>
            </a:r>
            <a:r>
              <a:rPr sz="2000" dirty="0">
                <a:latin typeface="TH SarabunPSK"/>
                <a:cs typeface="TH SarabunPSK"/>
              </a:rPr>
              <a:t>(</a:t>
            </a:r>
            <a:r>
              <a:rPr sz="2000" spc="-10" dirty="0">
                <a:latin typeface="TH SarabunPSK"/>
                <a:cs typeface="TH SarabunPSK"/>
              </a:rPr>
              <a:t>10</a:t>
            </a:r>
            <a:r>
              <a:rPr sz="2000" dirty="0">
                <a:latin typeface="TH SarabunPSK"/>
                <a:cs typeface="TH SarabunPSK"/>
              </a:rPr>
              <a:t>%)</a:t>
            </a:r>
            <a:endParaRPr sz="2000">
              <a:latin typeface="TH SarabunPSK"/>
              <a:cs typeface="TH SarabunPSK"/>
            </a:endParaRPr>
          </a:p>
          <a:p>
            <a:pPr marL="276860">
              <a:lnSpc>
                <a:spcPct val="100000"/>
              </a:lnSpc>
            </a:pPr>
            <a:r>
              <a:rPr sz="2000" dirty="0">
                <a:latin typeface="TH SarabunPSK"/>
                <a:cs typeface="TH SarabunPSK"/>
              </a:rPr>
              <a:t>-</a:t>
            </a:r>
            <a:r>
              <a:rPr sz="2000" spc="10" dirty="0">
                <a:latin typeface="TH SarabunPSK"/>
                <a:cs typeface="TH SarabunPSK"/>
              </a:rPr>
              <a:t> </a:t>
            </a:r>
            <a:r>
              <a:rPr sz="2000" dirty="0">
                <a:latin typeface="TH SarabunPSK"/>
                <a:cs typeface="TH SarabunPSK"/>
              </a:rPr>
              <a:t>ร้</a:t>
            </a:r>
            <a:r>
              <a:rPr sz="2000" spc="5" dirty="0">
                <a:latin typeface="TH SarabunPSK"/>
                <a:cs typeface="TH SarabunPSK"/>
              </a:rPr>
              <a:t>อ</a:t>
            </a:r>
            <a:r>
              <a:rPr sz="2000" dirty="0">
                <a:latin typeface="TH SarabunPSK"/>
                <a:cs typeface="TH SarabunPSK"/>
              </a:rPr>
              <a:t>ย</a:t>
            </a:r>
            <a:r>
              <a:rPr sz="2000" spc="5" dirty="0">
                <a:latin typeface="TH SarabunPSK"/>
                <a:cs typeface="TH SarabunPSK"/>
              </a:rPr>
              <a:t>ล</a:t>
            </a:r>
            <a:r>
              <a:rPr sz="2000" dirty="0">
                <a:latin typeface="TH SarabunPSK"/>
                <a:cs typeface="TH SarabunPSK"/>
              </a:rPr>
              <a:t>ะ</a:t>
            </a:r>
            <a:r>
              <a:rPr sz="2000" spc="-5" dirty="0">
                <a:latin typeface="TH SarabunPSK"/>
                <a:cs typeface="TH SarabunPSK"/>
              </a:rPr>
              <a:t> </a:t>
            </a:r>
            <a:r>
              <a:rPr sz="2000" spc="-10" dirty="0">
                <a:latin typeface="TH SarabunPSK"/>
                <a:cs typeface="TH SarabunPSK"/>
              </a:rPr>
              <a:t>87</a:t>
            </a:r>
            <a:r>
              <a:rPr sz="2000" spc="-5" dirty="0">
                <a:latin typeface="TH SarabunPSK"/>
                <a:cs typeface="TH SarabunPSK"/>
              </a:rPr>
              <a:t>.</a:t>
            </a:r>
            <a:r>
              <a:rPr sz="2000" dirty="0">
                <a:latin typeface="TH SarabunPSK"/>
                <a:cs typeface="TH SarabunPSK"/>
              </a:rPr>
              <a:t>5</a:t>
            </a:r>
            <a:r>
              <a:rPr sz="2000" spc="5" dirty="0">
                <a:latin typeface="TH SarabunPSK"/>
                <a:cs typeface="TH SarabunPSK"/>
              </a:rPr>
              <a:t> </a:t>
            </a:r>
            <a:r>
              <a:rPr sz="2000" dirty="0">
                <a:latin typeface="TH SarabunPSK"/>
                <a:cs typeface="TH SarabunPSK"/>
              </a:rPr>
              <a:t>ข</a:t>
            </a:r>
            <a:r>
              <a:rPr sz="2000" spc="5" dirty="0">
                <a:latin typeface="TH SarabunPSK"/>
                <a:cs typeface="TH SarabunPSK"/>
              </a:rPr>
              <a:t>อ</a:t>
            </a:r>
            <a:r>
              <a:rPr sz="2000" dirty="0">
                <a:latin typeface="TH SarabunPSK"/>
                <a:cs typeface="TH SarabunPSK"/>
              </a:rPr>
              <a:t>งปริ</a:t>
            </a:r>
            <a:r>
              <a:rPr sz="2000" spc="5" dirty="0">
                <a:latin typeface="TH SarabunPSK"/>
                <a:cs typeface="TH SarabunPSK"/>
              </a:rPr>
              <a:t>ม</a:t>
            </a:r>
            <a:r>
              <a:rPr sz="2000" dirty="0">
                <a:latin typeface="TH SarabunPSK"/>
                <a:cs typeface="TH SarabunPSK"/>
              </a:rPr>
              <a:t>า</a:t>
            </a:r>
            <a:r>
              <a:rPr sz="2000" spc="10" dirty="0">
                <a:latin typeface="TH SarabunPSK"/>
                <a:cs typeface="TH SarabunPSK"/>
              </a:rPr>
              <a:t>ณ</a:t>
            </a:r>
            <a:r>
              <a:rPr sz="2000" dirty="0">
                <a:latin typeface="TH SarabunPSK"/>
                <a:cs typeface="TH SarabunPSK"/>
              </a:rPr>
              <a:t>งานด้าน</a:t>
            </a:r>
            <a:r>
              <a:rPr sz="2000" spc="10" dirty="0">
                <a:latin typeface="TH SarabunPSK"/>
                <a:cs typeface="TH SarabunPSK"/>
              </a:rPr>
              <a:t>โ</a:t>
            </a:r>
            <a:r>
              <a:rPr sz="2000" dirty="0">
                <a:latin typeface="TH SarabunPSK"/>
                <a:cs typeface="TH SarabunPSK"/>
              </a:rPr>
              <a:t>ยธา</a:t>
            </a:r>
            <a:r>
              <a:rPr sz="2000" spc="-5" dirty="0">
                <a:latin typeface="TH SarabunPSK"/>
                <a:cs typeface="TH SarabunPSK"/>
              </a:rPr>
              <a:t> </a:t>
            </a:r>
            <a:r>
              <a:rPr sz="2000" dirty="0">
                <a:latin typeface="TH SarabunPSK"/>
                <a:cs typeface="TH SarabunPSK"/>
              </a:rPr>
              <a:t>ภ</a:t>
            </a:r>
            <a:r>
              <a:rPr sz="2000" spc="5" dirty="0">
                <a:latin typeface="TH SarabunPSK"/>
                <a:cs typeface="TH SarabunPSK"/>
              </a:rPr>
              <a:t>า</a:t>
            </a:r>
            <a:r>
              <a:rPr sz="2000" dirty="0">
                <a:latin typeface="TH SarabunPSK"/>
                <a:cs typeface="TH SarabunPSK"/>
              </a:rPr>
              <a:t>ยใน</a:t>
            </a:r>
            <a:r>
              <a:rPr sz="2000" spc="-40" dirty="0">
                <a:latin typeface="TH SarabunPSK"/>
                <a:cs typeface="TH SarabunPSK"/>
              </a:rPr>
              <a:t> </a:t>
            </a:r>
            <a:r>
              <a:rPr sz="2000" spc="-10" dirty="0">
                <a:latin typeface="TH SarabunPSK"/>
                <a:cs typeface="TH SarabunPSK"/>
              </a:rPr>
              <a:t>27</a:t>
            </a:r>
            <a:r>
              <a:rPr sz="2000" dirty="0">
                <a:latin typeface="TH SarabunPSK"/>
                <a:cs typeface="TH SarabunPSK"/>
              </a:rPr>
              <a:t>0</a:t>
            </a:r>
            <a:r>
              <a:rPr sz="2000" spc="15" dirty="0">
                <a:latin typeface="TH SarabunPSK"/>
                <a:cs typeface="TH SarabunPSK"/>
              </a:rPr>
              <a:t> </a:t>
            </a:r>
            <a:r>
              <a:rPr sz="2000" dirty="0">
                <a:latin typeface="TH SarabunPSK"/>
                <a:cs typeface="TH SarabunPSK"/>
              </a:rPr>
              <a:t>วัน</a:t>
            </a:r>
            <a:endParaRPr sz="2000">
              <a:latin typeface="TH SarabunPSK"/>
              <a:cs typeface="TH SarabunPSK"/>
            </a:endParaRPr>
          </a:p>
        </p:txBody>
      </p:sp>
      <p:sp>
        <p:nvSpPr>
          <p:cNvPr id="32" name="object 38"/>
          <p:cNvSpPr txBox="1"/>
          <p:nvPr/>
        </p:nvSpPr>
        <p:spPr>
          <a:xfrm>
            <a:off x="360946" y="5395700"/>
            <a:ext cx="4033520" cy="593090"/>
          </a:xfrm>
          <a:prstGeom prst="rect">
            <a:avLst/>
          </a:prstGeom>
        </p:spPr>
        <p:txBody>
          <a:bodyPr vert="horz" wrap="square" lIns="0" tIns="0" rIns="0" bIns="0" rtlCol="0">
            <a:spAutoFit/>
          </a:bodyPr>
          <a:lstStyle/>
          <a:p>
            <a:pPr marL="12700">
              <a:lnSpc>
                <a:spcPct val="100000"/>
              </a:lnSpc>
            </a:pPr>
            <a:r>
              <a:rPr sz="2000" u="sng" spc="-505" dirty="0">
                <a:latin typeface="Times New Roman"/>
                <a:cs typeface="Times New Roman"/>
              </a:rPr>
              <a:t> </a:t>
            </a:r>
            <a:r>
              <a:rPr sz="2000" u="sng" dirty="0">
                <a:latin typeface="TH SarabunPSK"/>
                <a:cs typeface="TH SarabunPSK"/>
              </a:rPr>
              <a:t>งวดที่</a:t>
            </a:r>
            <a:r>
              <a:rPr sz="2000" u="sng" spc="-60" dirty="0">
                <a:latin typeface="Times New Roman"/>
                <a:cs typeface="Times New Roman"/>
              </a:rPr>
              <a:t> </a:t>
            </a:r>
            <a:r>
              <a:rPr sz="2000" u="sng" dirty="0">
                <a:latin typeface="TH SarabunPSK"/>
                <a:cs typeface="TH SarabunPSK"/>
              </a:rPr>
              <a:t>4</a:t>
            </a:r>
            <a:r>
              <a:rPr sz="2000" u="sng" spc="-65" dirty="0">
                <a:latin typeface="Times New Roman"/>
                <a:cs typeface="Times New Roman"/>
              </a:rPr>
              <a:t> </a:t>
            </a:r>
            <a:r>
              <a:rPr sz="2000" dirty="0">
                <a:latin typeface="TH SarabunPSK"/>
                <a:cs typeface="TH SarabunPSK"/>
              </a:rPr>
              <a:t>(</a:t>
            </a:r>
            <a:r>
              <a:rPr sz="2000" spc="-5" dirty="0">
                <a:latin typeface="TH SarabunPSK"/>
                <a:cs typeface="TH SarabunPSK"/>
              </a:rPr>
              <a:t>1</a:t>
            </a:r>
            <a:r>
              <a:rPr sz="2000" spc="-10" dirty="0">
                <a:latin typeface="TH SarabunPSK"/>
                <a:cs typeface="TH SarabunPSK"/>
              </a:rPr>
              <a:t>0</a:t>
            </a:r>
            <a:r>
              <a:rPr sz="2000" dirty="0">
                <a:latin typeface="TH SarabunPSK"/>
                <a:cs typeface="TH SarabunPSK"/>
              </a:rPr>
              <a:t>%)</a:t>
            </a:r>
            <a:endParaRPr sz="2000">
              <a:latin typeface="TH SarabunPSK"/>
              <a:cs typeface="TH SarabunPSK"/>
            </a:endParaRPr>
          </a:p>
          <a:p>
            <a:pPr marL="277495">
              <a:lnSpc>
                <a:spcPct val="100000"/>
              </a:lnSpc>
            </a:pPr>
            <a:r>
              <a:rPr sz="2000" dirty="0">
                <a:latin typeface="TH SarabunPSK"/>
                <a:cs typeface="TH SarabunPSK"/>
              </a:rPr>
              <a:t>-</a:t>
            </a:r>
            <a:r>
              <a:rPr sz="2000" spc="10" dirty="0">
                <a:latin typeface="TH SarabunPSK"/>
                <a:cs typeface="TH SarabunPSK"/>
              </a:rPr>
              <a:t> </a:t>
            </a:r>
            <a:r>
              <a:rPr sz="2000" dirty="0">
                <a:latin typeface="TH SarabunPSK"/>
                <a:cs typeface="TH SarabunPSK"/>
              </a:rPr>
              <a:t>ร้อ</a:t>
            </a:r>
            <a:r>
              <a:rPr sz="2000" spc="5" dirty="0">
                <a:latin typeface="TH SarabunPSK"/>
                <a:cs typeface="TH SarabunPSK"/>
              </a:rPr>
              <a:t>ย</a:t>
            </a:r>
            <a:r>
              <a:rPr sz="2000" dirty="0">
                <a:latin typeface="TH SarabunPSK"/>
                <a:cs typeface="TH SarabunPSK"/>
              </a:rPr>
              <a:t>ละ</a:t>
            </a:r>
            <a:r>
              <a:rPr sz="2000" spc="-5" dirty="0">
                <a:latin typeface="TH SarabunPSK"/>
                <a:cs typeface="TH SarabunPSK"/>
              </a:rPr>
              <a:t> </a:t>
            </a:r>
            <a:r>
              <a:rPr sz="2000" spc="-10" dirty="0">
                <a:latin typeface="TH SarabunPSK"/>
                <a:cs typeface="TH SarabunPSK"/>
              </a:rPr>
              <a:t>57</a:t>
            </a:r>
            <a:r>
              <a:rPr sz="2000" dirty="0">
                <a:latin typeface="TH SarabunPSK"/>
                <a:cs typeface="TH SarabunPSK"/>
              </a:rPr>
              <a:t>.5 ของ</a:t>
            </a:r>
            <a:r>
              <a:rPr sz="2000" spc="-10" dirty="0">
                <a:latin typeface="TH SarabunPSK"/>
                <a:cs typeface="TH SarabunPSK"/>
              </a:rPr>
              <a:t>ป</a:t>
            </a:r>
            <a:r>
              <a:rPr sz="2000" dirty="0">
                <a:latin typeface="TH SarabunPSK"/>
                <a:cs typeface="TH SarabunPSK"/>
              </a:rPr>
              <a:t>ริมา</a:t>
            </a:r>
            <a:r>
              <a:rPr sz="2000" spc="5" dirty="0">
                <a:latin typeface="TH SarabunPSK"/>
                <a:cs typeface="TH SarabunPSK"/>
              </a:rPr>
              <a:t>ณ</a:t>
            </a:r>
            <a:r>
              <a:rPr sz="2000" dirty="0">
                <a:latin typeface="TH SarabunPSK"/>
                <a:cs typeface="TH SarabunPSK"/>
              </a:rPr>
              <a:t>งาน</a:t>
            </a:r>
            <a:r>
              <a:rPr sz="2000" spc="-10" dirty="0">
                <a:latin typeface="TH SarabunPSK"/>
                <a:cs typeface="TH SarabunPSK"/>
              </a:rPr>
              <a:t>ด</a:t>
            </a:r>
            <a:r>
              <a:rPr sz="2000" dirty="0">
                <a:latin typeface="TH SarabunPSK"/>
                <a:cs typeface="TH SarabunPSK"/>
              </a:rPr>
              <a:t>้านโ</a:t>
            </a:r>
            <a:r>
              <a:rPr sz="2000" spc="5" dirty="0">
                <a:latin typeface="TH SarabunPSK"/>
                <a:cs typeface="TH SarabunPSK"/>
              </a:rPr>
              <a:t>ย</a:t>
            </a:r>
            <a:r>
              <a:rPr sz="2000" dirty="0">
                <a:latin typeface="TH SarabunPSK"/>
                <a:cs typeface="TH SarabunPSK"/>
              </a:rPr>
              <a:t>ธา</a:t>
            </a:r>
            <a:r>
              <a:rPr sz="2000" spc="-15" dirty="0">
                <a:latin typeface="TH SarabunPSK"/>
                <a:cs typeface="TH SarabunPSK"/>
              </a:rPr>
              <a:t> </a:t>
            </a:r>
            <a:r>
              <a:rPr sz="2000" dirty="0">
                <a:latin typeface="TH SarabunPSK"/>
                <a:cs typeface="TH SarabunPSK"/>
              </a:rPr>
              <a:t>ภายใน </a:t>
            </a:r>
            <a:r>
              <a:rPr sz="2000" spc="-10" dirty="0">
                <a:latin typeface="TH SarabunPSK"/>
                <a:cs typeface="TH SarabunPSK"/>
              </a:rPr>
              <a:t>18</a:t>
            </a:r>
            <a:r>
              <a:rPr sz="2000" dirty="0">
                <a:latin typeface="TH SarabunPSK"/>
                <a:cs typeface="TH SarabunPSK"/>
              </a:rPr>
              <a:t>0</a:t>
            </a:r>
            <a:r>
              <a:rPr sz="2000" spc="15" dirty="0">
                <a:latin typeface="TH SarabunPSK"/>
                <a:cs typeface="TH SarabunPSK"/>
              </a:rPr>
              <a:t> </a:t>
            </a:r>
            <a:r>
              <a:rPr sz="2000" spc="-5" dirty="0">
                <a:latin typeface="TH SarabunPSK"/>
                <a:cs typeface="TH SarabunPSK"/>
              </a:rPr>
              <a:t>วัน</a:t>
            </a:r>
            <a:endParaRPr sz="2000">
              <a:latin typeface="TH SarabunPSK"/>
              <a:cs typeface="TH SarabunPSK"/>
            </a:endParaRPr>
          </a:p>
        </p:txBody>
      </p:sp>
      <p:sp>
        <p:nvSpPr>
          <p:cNvPr id="33" name="object 39"/>
          <p:cNvSpPr txBox="1"/>
          <p:nvPr/>
        </p:nvSpPr>
        <p:spPr>
          <a:xfrm>
            <a:off x="4669282" y="5395700"/>
            <a:ext cx="3991610" cy="593090"/>
          </a:xfrm>
          <a:prstGeom prst="rect">
            <a:avLst/>
          </a:prstGeom>
        </p:spPr>
        <p:txBody>
          <a:bodyPr vert="horz" wrap="square" lIns="0" tIns="0" rIns="0" bIns="0" rtlCol="0">
            <a:spAutoFit/>
          </a:bodyPr>
          <a:lstStyle/>
          <a:p>
            <a:pPr marL="12700">
              <a:lnSpc>
                <a:spcPct val="100000"/>
              </a:lnSpc>
            </a:pPr>
            <a:r>
              <a:rPr sz="2000" u="sng" spc="-495" dirty="0">
                <a:latin typeface="Times New Roman"/>
                <a:cs typeface="Times New Roman"/>
              </a:rPr>
              <a:t> </a:t>
            </a:r>
            <a:r>
              <a:rPr sz="2000" u="sng" dirty="0">
                <a:latin typeface="TH SarabunPSK"/>
                <a:cs typeface="TH SarabunPSK"/>
              </a:rPr>
              <a:t>งวดที่</a:t>
            </a:r>
            <a:r>
              <a:rPr sz="2000" u="sng" spc="-60" dirty="0">
                <a:latin typeface="Times New Roman"/>
                <a:cs typeface="Times New Roman"/>
              </a:rPr>
              <a:t> </a:t>
            </a:r>
            <a:r>
              <a:rPr sz="2000" u="sng" dirty="0">
                <a:latin typeface="TH SarabunPSK"/>
                <a:cs typeface="TH SarabunPSK"/>
              </a:rPr>
              <a:t>8</a:t>
            </a:r>
            <a:r>
              <a:rPr sz="2000" spc="5" dirty="0">
                <a:latin typeface="TH SarabunPSK"/>
                <a:cs typeface="TH SarabunPSK"/>
              </a:rPr>
              <a:t> </a:t>
            </a:r>
            <a:r>
              <a:rPr sz="2000" dirty="0">
                <a:latin typeface="TH SarabunPSK"/>
                <a:cs typeface="TH SarabunPSK"/>
              </a:rPr>
              <a:t>(</a:t>
            </a:r>
            <a:r>
              <a:rPr sz="2000" spc="-10" dirty="0">
                <a:latin typeface="TH SarabunPSK"/>
                <a:cs typeface="TH SarabunPSK"/>
              </a:rPr>
              <a:t>10</a:t>
            </a:r>
            <a:r>
              <a:rPr sz="2000" dirty="0">
                <a:latin typeface="TH SarabunPSK"/>
                <a:cs typeface="TH SarabunPSK"/>
              </a:rPr>
              <a:t>%)</a:t>
            </a:r>
            <a:endParaRPr sz="2000">
              <a:latin typeface="TH SarabunPSK"/>
              <a:cs typeface="TH SarabunPSK"/>
            </a:endParaRPr>
          </a:p>
          <a:p>
            <a:pPr marL="276860">
              <a:lnSpc>
                <a:spcPct val="100000"/>
              </a:lnSpc>
            </a:pPr>
            <a:r>
              <a:rPr sz="2000" dirty="0">
                <a:latin typeface="TH SarabunPSK"/>
                <a:cs typeface="TH SarabunPSK"/>
              </a:rPr>
              <a:t>-</a:t>
            </a:r>
            <a:r>
              <a:rPr sz="2000" spc="10" dirty="0">
                <a:latin typeface="TH SarabunPSK"/>
                <a:cs typeface="TH SarabunPSK"/>
              </a:rPr>
              <a:t> </a:t>
            </a:r>
            <a:r>
              <a:rPr sz="2000" dirty="0">
                <a:latin typeface="TH SarabunPSK"/>
                <a:cs typeface="TH SarabunPSK"/>
              </a:rPr>
              <a:t>ร้อ</a:t>
            </a:r>
            <a:r>
              <a:rPr sz="2000" spc="5" dirty="0">
                <a:latin typeface="TH SarabunPSK"/>
                <a:cs typeface="TH SarabunPSK"/>
              </a:rPr>
              <a:t>ย</a:t>
            </a:r>
            <a:r>
              <a:rPr sz="2000" dirty="0">
                <a:latin typeface="TH SarabunPSK"/>
                <a:cs typeface="TH SarabunPSK"/>
              </a:rPr>
              <a:t>ละ</a:t>
            </a:r>
            <a:r>
              <a:rPr sz="2000" spc="-5" dirty="0">
                <a:latin typeface="TH SarabunPSK"/>
                <a:cs typeface="TH SarabunPSK"/>
              </a:rPr>
              <a:t> </a:t>
            </a:r>
            <a:r>
              <a:rPr sz="2000" spc="-10" dirty="0">
                <a:latin typeface="TH SarabunPSK"/>
                <a:cs typeface="TH SarabunPSK"/>
              </a:rPr>
              <a:t>10</a:t>
            </a:r>
            <a:r>
              <a:rPr sz="2000" dirty="0">
                <a:latin typeface="TH SarabunPSK"/>
                <a:cs typeface="TH SarabunPSK"/>
              </a:rPr>
              <a:t>0</a:t>
            </a:r>
            <a:r>
              <a:rPr sz="2000" spc="5" dirty="0">
                <a:latin typeface="TH SarabunPSK"/>
                <a:cs typeface="TH SarabunPSK"/>
              </a:rPr>
              <a:t> </a:t>
            </a:r>
            <a:r>
              <a:rPr sz="2000" dirty="0">
                <a:latin typeface="TH SarabunPSK"/>
                <a:cs typeface="TH SarabunPSK"/>
              </a:rPr>
              <a:t>ของปริม</a:t>
            </a:r>
            <a:r>
              <a:rPr sz="2000" spc="5" dirty="0">
                <a:latin typeface="TH SarabunPSK"/>
                <a:cs typeface="TH SarabunPSK"/>
              </a:rPr>
              <a:t>า</a:t>
            </a:r>
            <a:r>
              <a:rPr sz="2000" dirty="0">
                <a:latin typeface="TH SarabunPSK"/>
                <a:cs typeface="TH SarabunPSK"/>
              </a:rPr>
              <a:t>ณง</a:t>
            </a:r>
            <a:r>
              <a:rPr sz="2000" spc="5" dirty="0">
                <a:latin typeface="TH SarabunPSK"/>
                <a:cs typeface="TH SarabunPSK"/>
              </a:rPr>
              <a:t>า</a:t>
            </a:r>
            <a:r>
              <a:rPr sz="2000" dirty="0">
                <a:latin typeface="TH SarabunPSK"/>
                <a:cs typeface="TH SarabunPSK"/>
              </a:rPr>
              <a:t>นด้าน</a:t>
            </a:r>
            <a:r>
              <a:rPr sz="2000" spc="5" dirty="0">
                <a:latin typeface="TH SarabunPSK"/>
                <a:cs typeface="TH SarabunPSK"/>
              </a:rPr>
              <a:t>โ</a:t>
            </a:r>
            <a:r>
              <a:rPr sz="2000" dirty="0">
                <a:latin typeface="TH SarabunPSK"/>
                <a:cs typeface="TH SarabunPSK"/>
              </a:rPr>
              <a:t>ย</a:t>
            </a:r>
            <a:r>
              <a:rPr sz="2000" spc="5" dirty="0">
                <a:latin typeface="TH SarabunPSK"/>
                <a:cs typeface="TH SarabunPSK"/>
              </a:rPr>
              <a:t>ธ</a:t>
            </a:r>
            <a:r>
              <a:rPr sz="2000" dirty="0">
                <a:latin typeface="TH SarabunPSK"/>
                <a:cs typeface="TH SarabunPSK"/>
              </a:rPr>
              <a:t>า</a:t>
            </a:r>
            <a:r>
              <a:rPr sz="2000" spc="-5" dirty="0">
                <a:latin typeface="TH SarabunPSK"/>
                <a:cs typeface="TH SarabunPSK"/>
              </a:rPr>
              <a:t> </a:t>
            </a:r>
            <a:r>
              <a:rPr sz="2000" dirty="0">
                <a:latin typeface="TH SarabunPSK"/>
                <a:cs typeface="TH SarabunPSK"/>
              </a:rPr>
              <a:t>ภายใน</a:t>
            </a:r>
            <a:r>
              <a:rPr sz="2000" spc="-40" dirty="0">
                <a:latin typeface="TH SarabunPSK"/>
                <a:cs typeface="TH SarabunPSK"/>
              </a:rPr>
              <a:t> </a:t>
            </a:r>
            <a:r>
              <a:rPr sz="2000" spc="-10" dirty="0">
                <a:latin typeface="TH SarabunPSK"/>
                <a:cs typeface="TH SarabunPSK"/>
              </a:rPr>
              <a:t>30</a:t>
            </a:r>
            <a:r>
              <a:rPr sz="2000" dirty="0">
                <a:latin typeface="TH SarabunPSK"/>
                <a:cs typeface="TH SarabunPSK"/>
              </a:rPr>
              <a:t>0</a:t>
            </a:r>
            <a:r>
              <a:rPr sz="2000" spc="15" dirty="0">
                <a:latin typeface="TH SarabunPSK"/>
                <a:cs typeface="TH SarabunPSK"/>
              </a:rPr>
              <a:t> </a:t>
            </a:r>
            <a:r>
              <a:rPr sz="2000" spc="-5" dirty="0">
                <a:latin typeface="TH SarabunPSK"/>
                <a:cs typeface="TH SarabunPSK"/>
              </a:rPr>
              <a:t>วัน</a:t>
            </a:r>
            <a:endParaRPr sz="2000">
              <a:latin typeface="TH SarabunPSK"/>
              <a:cs typeface="TH SarabunPSK"/>
            </a:endParaRPr>
          </a:p>
        </p:txBody>
      </p:sp>
      <p:sp>
        <p:nvSpPr>
          <p:cNvPr id="34" name="object 30"/>
          <p:cNvSpPr/>
          <p:nvPr/>
        </p:nvSpPr>
        <p:spPr>
          <a:xfrm>
            <a:off x="457200" y="1160947"/>
            <a:ext cx="2018538" cy="323837"/>
          </a:xfrm>
          <a:prstGeom prst="rect">
            <a:avLst/>
          </a:prstGeom>
          <a:blipFill>
            <a:blip r:embed="rId7" cstate="print"/>
            <a:stretch>
              <a:fillRect/>
            </a:stretch>
          </a:blipFill>
        </p:spPr>
        <p:txBody>
          <a:bodyPr wrap="square" lIns="0" tIns="0" rIns="0" bIns="0" rtlCol="0"/>
          <a:lstStyle/>
          <a:p>
            <a:endParaRPr/>
          </a:p>
        </p:txBody>
      </p:sp>
      <p:sp>
        <p:nvSpPr>
          <p:cNvPr id="35" name="object 31"/>
          <p:cNvSpPr/>
          <p:nvPr/>
        </p:nvSpPr>
        <p:spPr>
          <a:xfrm>
            <a:off x="465086" y="1168809"/>
            <a:ext cx="1975472" cy="280924"/>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65722073"/>
      </p:ext>
    </p:extLst>
  </p:cSld>
  <p:clrMapOvr>
    <a:masterClrMapping/>
  </p:clrMapOvr>
  <p:transition>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ED7FB0A-3DD1-4E30-A53D-575933BB4BD8}" type="slidenum">
              <a:rPr lang="en-US" smtClean="0">
                <a:solidFill>
                  <a:srgbClr val="FFFFFF"/>
                </a:solidFill>
              </a:rPr>
              <a:pPr>
                <a:defRPr/>
              </a:pPr>
              <a:t>24</a:t>
            </a:fld>
            <a:endParaRPr lang="en-US" dirty="0">
              <a:solidFill>
                <a:srgbClr val="FFFFFF"/>
              </a:solidFill>
            </a:endParaRPr>
          </a:p>
        </p:txBody>
      </p:sp>
      <p:sp>
        <p:nvSpPr>
          <p:cNvPr id="13"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th-TH" sz="4400" b="1" dirty="0" smtClean="0">
                <a:solidFill>
                  <a:srgbClr val="FFFFFF"/>
                </a:solidFill>
                <a:latin typeface="TH SarabunPSK" pitchFamily="34" charset="-34"/>
                <a:cs typeface="TH SarabunPSK" pitchFamily="34" charset="-34"/>
              </a:rPr>
              <a:t>เงื่อนไขสัญญาและการเบิกจ่ายเงิน (ต่อ)</a:t>
            </a:r>
            <a:endParaRPr lang="th-TH" sz="4400" b="1" dirty="0">
              <a:solidFill>
                <a:srgbClr val="FFFFFF"/>
              </a:solidFill>
              <a:latin typeface="TH SarabunPSK" pitchFamily="34" charset="-34"/>
              <a:cs typeface="TH SarabunPSK" pitchFamily="34" charset="-34"/>
            </a:endParaRPr>
          </a:p>
        </p:txBody>
      </p:sp>
      <p:sp>
        <p:nvSpPr>
          <p:cNvPr id="4" name="object 11"/>
          <p:cNvSpPr/>
          <p:nvPr/>
        </p:nvSpPr>
        <p:spPr>
          <a:xfrm>
            <a:off x="813816" y="1927872"/>
            <a:ext cx="1789938" cy="310121"/>
          </a:xfrm>
          <a:prstGeom prst="rect">
            <a:avLst/>
          </a:prstGeom>
          <a:blipFill>
            <a:blip r:embed="rId2" cstate="print"/>
            <a:stretch>
              <a:fillRect/>
            </a:stretch>
          </a:blipFill>
        </p:spPr>
        <p:txBody>
          <a:bodyPr wrap="square" lIns="0" tIns="0" rIns="0" bIns="0" rtlCol="0"/>
          <a:lstStyle/>
          <a:p>
            <a:endParaRPr/>
          </a:p>
        </p:txBody>
      </p:sp>
      <p:sp>
        <p:nvSpPr>
          <p:cNvPr id="5" name="object 12"/>
          <p:cNvSpPr/>
          <p:nvPr/>
        </p:nvSpPr>
        <p:spPr>
          <a:xfrm>
            <a:off x="821563" y="1936369"/>
            <a:ext cx="1746758" cy="264477"/>
          </a:xfrm>
          <a:prstGeom prst="rect">
            <a:avLst/>
          </a:prstGeom>
          <a:blipFill>
            <a:blip r:embed="rId3" cstate="print"/>
            <a:stretch>
              <a:fillRect/>
            </a:stretch>
          </a:blipFill>
        </p:spPr>
        <p:txBody>
          <a:bodyPr wrap="square" lIns="0" tIns="0" rIns="0" bIns="0" rtlCol="0"/>
          <a:lstStyle/>
          <a:p>
            <a:endParaRPr/>
          </a:p>
        </p:txBody>
      </p:sp>
      <p:sp>
        <p:nvSpPr>
          <p:cNvPr id="6" name="object 13"/>
          <p:cNvSpPr/>
          <p:nvPr/>
        </p:nvSpPr>
        <p:spPr>
          <a:xfrm>
            <a:off x="2663951" y="1908048"/>
            <a:ext cx="130301" cy="290322"/>
          </a:xfrm>
          <a:prstGeom prst="rect">
            <a:avLst/>
          </a:prstGeom>
          <a:blipFill>
            <a:blip r:embed="rId4" cstate="print"/>
            <a:stretch>
              <a:fillRect/>
            </a:stretch>
          </a:blipFill>
        </p:spPr>
        <p:txBody>
          <a:bodyPr wrap="square" lIns="0" tIns="0" rIns="0" bIns="0" rtlCol="0"/>
          <a:lstStyle/>
          <a:p>
            <a:endParaRPr/>
          </a:p>
        </p:txBody>
      </p:sp>
      <p:sp>
        <p:nvSpPr>
          <p:cNvPr id="7" name="object 14"/>
          <p:cNvSpPr/>
          <p:nvPr/>
        </p:nvSpPr>
        <p:spPr>
          <a:xfrm>
            <a:off x="2676906" y="1921001"/>
            <a:ext cx="76835" cy="238125"/>
          </a:xfrm>
          <a:custGeom>
            <a:avLst/>
            <a:gdLst/>
            <a:ahLst/>
            <a:cxnLst/>
            <a:rect l="l" t="t" r="r" b="b"/>
            <a:pathLst>
              <a:path w="76835" h="238125">
                <a:moveTo>
                  <a:pt x="76834" y="0"/>
                </a:moveTo>
                <a:lnTo>
                  <a:pt x="46735" y="0"/>
                </a:lnTo>
                <a:lnTo>
                  <a:pt x="45180" y="1890"/>
                </a:lnTo>
                <a:lnTo>
                  <a:pt x="22156" y="35792"/>
                </a:lnTo>
                <a:lnTo>
                  <a:pt x="7240" y="71087"/>
                </a:lnTo>
                <a:lnTo>
                  <a:pt x="0" y="120418"/>
                </a:lnTo>
                <a:lnTo>
                  <a:pt x="505" y="133859"/>
                </a:lnTo>
                <a:lnTo>
                  <a:pt x="7748" y="171946"/>
                </a:lnTo>
                <a:lnTo>
                  <a:pt x="23582" y="206666"/>
                </a:lnTo>
                <a:lnTo>
                  <a:pt x="48005" y="237998"/>
                </a:lnTo>
                <a:lnTo>
                  <a:pt x="72684" y="233667"/>
                </a:lnTo>
                <a:lnTo>
                  <a:pt x="63661" y="222503"/>
                </a:lnTo>
                <a:lnTo>
                  <a:pt x="55585" y="211265"/>
                </a:lnTo>
                <a:lnTo>
                  <a:pt x="37050" y="176916"/>
                </a:lnTo>
                <a:lnTo>
                  <a:pt x="25652" y="128953"/>
                </a:lnTo>
                <a:lnTo>
                  <a:pt x="25186" y="116454"/>
                </a:lnTo>
                <a:lnTo>
                  <a:pt x="25958" y="104226"/>
                </a:lnTo>
                <a:lnTo>
                  <a:pt x="38820" y="56607"/>
                </a:lnTo>
                <a:lnTo>
                  <a:pt x="58709" y="22254"/>
                </a:lnTo>
                <a:lnTo>
                  <a:pt x="67285" y="11062"/>
                </a:lnTo>
                <a:lnTo>
                  <a:pt x="76834" y="0"/>
                </a:lnTo>
                <a:close/>
              </a:path>
            </a:pathLst>
          </a:custGeom>
          <a:solidFill>
            <a:srgbClr val="6F2F9F"/>
          </a:solidFill>
        </p:spPr>
        <p:txBody>
          <a:bodyPr wrap="square" lIns="0" tIns="0" rIns="0" bIns="0" rtlCol="0"/>
          <a:lstStyle/>
          <a:p>
            <a:endParaRPr/>
          </a:p>
        </p:txBody>
      </p:sp>
      <p:sp>
        <p:nvSpPr>
          <p:cNvPr id="8" name="object 15"/>
          <p:cNvSpPr/>
          <p:nvPr/>
        </p:nvSpPr>
        <p:spPr>
          <a:xfrm>
            <a:off x="2676906" y="1921001"/>
            <a:ext cx="76835" cy="238125"/>
          </a:xfrm>
          <a:custGeom>
            <a:avLst/>
            <a:gdLst/>
            <a:ahLst/>
            <a:cxnLst/>
            <a:rect l="l" t="t" r="r" b="b"/>
            <a:pathLst>
              <a:path w="76835" h="238125">
                <a:moveTo>
                  <a:pt x="46735" y="0"/>
                </a:moveTo>
                <a:lnTo>
                  <a:pt x="76834" y="0"/>
                </a:lnTo>
                <a:lnTo>
                  <a:pt x="67285" y="11062"/>
                </a:lnTo>
                <a:lnTo>
                  <a:pt x="58709" y="22254"/>
                </a:lnTo>
                <a:lnTo>
                  <a:pt x="38820" y="56607"/>
                </a:lnTo>
                <a:lnTo>
                  <a:pt x="25958" y="104226"/>
                </a:lnTo>
                <a:lnTo>
                  <a:pt x="25186" y="116454"/>
                </a:lnTo>
                <a:lnTo>
                  <a:pt x="25652" y="128953"/>
                </a:lnTo>
                <a:lnTo>
                  <a:pt x="37050" y="176916"/>
                </a:lnTo>
                <a:lnTo>
                  <a:pt x="55585" y="211265"/>
                </a:lnTo>
                <a:lnTo>
                  <a:pt x="72684" y="233667"/>
                </a:lnTo>
                <a:lnTo>
                  <a:pt x="48005" y="237998"/>
                </a:lnTo>
                <a:lnTo>
                  <a:pt x="23582" y="206666"/>
                </a:lnTo>
                <a:lnTo>
                  <a:pt x="7748" y="171946"/>
                </a:lnTo>
                <a:lnTo>
                  <a:pt x="505" y="133859"/>
                </a:lnTo>
                <a:lnTo>
                  <a:pt x="0" y="120418"/>
                </a:lnTo>
                <a:lnTo>
                  <a:pt x="452" y="107835"/>
                </a:lnTo>
                <a:lnTo>
                  <a:pt x="11309" y="59164"/>
                </a:lnTo>
                <a:lnTo>
                  <a:pt x="28930" y="24340"/>
                </a:lnTo>
                <a:lnTo>
                  <a:pt x="45180" y="1890"/>
                </a:lnTo>
                <a:lnTo>
                  <a:pt x="46735" y="0"/>
                </a:lnTo>
                <a:close/>
              </a:path>
            </a:pathLst>
          </a:custGeom>
          <a:ln w="9144">
            <a:solidFill>
              <a:srgbClr val="792F9F"/>
            </a:solidFill>
          </a:ln>
        </p:spPr>
        <p:txBody>
          <a:bodyPr wrap="square" lIns="0" tIns="0" rIns="0" bIns="0" rtlCol="0"/>
          <a:lstStyle/>
          <a:p>
            <a:endParaRPr/>
          </a:p>
        </p:txBody>
      </p:sp>
      <p:sp>
        <p:nvSpPr>
          <p:cNvPr id="9" name="object 16"/>
          <p:cNvSpPr/>
          <p:nvPr/>
        </p:nvSpPr>
        <p:spPr>
          <a:xfrm>
            <a:off x="2773679" y="1929396"/>
            <a:ext cx="320814" cy="250685"/>
          </a:xfrm>
          <a:prstGeom prst="rect">
            <a:avLst/>
          </a:prstGeom>
          <a:blipFill>
            <a:blip r:embed="rId5" cstate="print"/>
            <a:stretch>
              <a:fillRect/>
            </a:stretch>
          </a:blipFill>
        </p:spPr>
        <p:txBody>
          <a:bodyPr wrap="square" lIns="0" tIns="0" rIns="0" bIns="0" rtlCol="0"/>
          <a:lstStyle/>
          <a:p>
            <a:endParaRPr/>
          </a:p>
        </p:txBody>
      </p:sp>
      <p:sp>
        <p:nvSpPr>
          <p:cNvPr id="10" name="object 17"/>
          <p:cNvSpPr/>
          <p:nvPr/>
        </p:nvSpPr>
        <p:spPr>
          <a:xfrm>
            <a:off x="2786507" y="1941702"/>
            <a:ext cx="267970" cy="198755"/>
          </a:xfrm>
          <a:custGeom>
            <a:avLst/>
            <a:gdLst/>
            <a:ahLst/>
            <a:cxnLst/>
            <a:rect l="l" t="t" r="r" b="b"/>
            <a:pathLst>
              <a:path w="267969" h="198755">
                <a:moveTo>
                  <a:pt x="201549" y="0"/>
                </a:moveTo>
                <a:lnTo>
                  <a:pt x="158382" y="24080"/>
                </a:lnTo>
                <a:lnTo>
                  <a:pt x="141109" y="61481"/>
                </a:lnTo>
                <a:lnTo>
                  <a:pt x="136813" y="102955"/>
                </a:lnTo>
                <a:lnTo>
                  <a:pt x="137527" y="115634"/>
                </a:lnTo>
                <a:lnTo>
                  <a:pt x="151475" y="163868"/>
                </a:lnTo>
                <a:lnTo>
                  <a:pt x="177724" y="192972"/>
                </a:lnTo>
                <a:lnTo>
                  <a:pt x="203820" y="198589"/>
                </a:lnTo>
                <a:lnTo>
                  <a:pt x="215386" y="196985"/>
                </a:lnTo>
                <a:lnTo>
                  <a:pt x="226095" y="192743"/>
                </a:lnTo>
                <a:lnTo>
                  <a:pt x="236154" y="185480"/>
                </a:lnTo>
                <a:lnTo>
                  <a:pt x="244780" y="175910"/>
                </a:lnTo>
                <a:lnTo>
                  <a:pt x="197145" y="175910"/>
                </a:lnTo>
                <a:lnTo>
                  <a:pt x="187128" y="171933"/>
                </a:lnTo>
                <a:lnTo>
                  <a:pt x="166643" y="136485"/>
                </a:lnTo>
                <a:lnTo>
                  <a:pt x="162999" y="94193"/>
                </a:lnTo>
                <a:lnTo>
                  <a:pt x="163716" y="82182"/>
                </a:lnTo>
                <a:lnTo>
                  <a:pt x="179611" y="32637"/>
                </a:lnTo>
                <a:lnTo>
                  <a:pt x="202311" y="22351"/>
                </a:lnTo>
                <a:lnTo>
                  <a:pt x="245738" y="22351"/>
                </a:lnTo>
                <a:lnTo>
                  <a:pt x="237552" y="13131"/>
                </a:lnTo>
                <a:lnTo>
                  <a:pt x="227030" y="5844"/>
                </a:lnTo>
                <a:lnTo>
                  <a:pt x="215036" y="1464"/>
                </a:lnTo>
                <a:lnTo>
                  <a:pt x="201549" y="0"/>
                </a:lnTo>
                <a:close/>
              </a:path>
              <a:path w="267969" h="198755">
                <a:moveTo>
                  <a:pt x="245738" y="22351"/>
                </a:moveTo>
                <a:lnTo>
                  <a:pt x="202311" y="22351"/>
                </a:lnTo>
                <a:lnTo>
                  <a:pt x="214132" y="24701"/>
                </a:lnTo>
                <a:lnTo>
                  <a:pt x="224192" y="32232"/>
                </a:lnTo>
                <a:lnTo>
                  <a:pt x="239909" y="77072"/>
                </a:lnTo>
                <a:lnTo>
                  <a:pt x="241095" y="110327"/>
                </a:lnTo>
                <a:lnTo>
                  <a:pt x="240104" y="122214"/>
                </a:lnTo>
                <a:lnTo>
                  <a:pt x="222578" y="167911"/>
                </a:lnTo>
                <a:lnTo>
                  <a:pt x="197145" y="175910"/>
                </a:lnTo>
                <a:lnTo>
                  <a:pt x="244780" y="175910"/>
                </a:lnTo>
                <a:lnTo>
                  <a:pt x="263029" y="137687"/>
                </a:lnTo>
                <a:lnTo>
                  <a:pt x="267442" y="96581"/>
                </a:lnTo>
                <a:lnTo>
                  <a:pt x="266786" y="83727"/>
                </a:lnTo>
                <a:lnTo>
                  <a:pt x="253190" y="35367"/>
                </a:lnTo>
                <a:lnTo>
                  <a:pt x="246580" y="23299"/>
                </a:lnTo>
                <a:lnTo>
                  <a:pt x="245738" y="22351"/>
                </a:lnTo>
                <a:close/>
              </a:path>
              <a:path w="267969" h="198755">
                <a:moveTo>
                  <a:pt x="96393" y="174117"/>
                </a:moveTo>
                <a:lnTo>
                  <a:pt x="10541" y="174117"/>
                </a:lnTo>
                <a:lnTo>
                  <a:pt x="10541" y="194945"/>
                </a:lnTo>
                <a:lnTo>
                  <a:pt x="96393" y="194945"/>
                </a:lnTo>
                <a:lnTo>
                  <a:pt x="96393" y="174117"/>
                </a:lnTo>
                <a:close/>
              </a:path>
              <a:path w="267969" h="198755">
                <a:moveTo>
                  <a:pt x="66801" y="39116"/>
                </a:moveTo>
                <a:lnTo>
                  <a:pt x="40640" y="39116"/>
                </a:lnTo>
                <a:lnTo>
                  <a:pt x="40640" y="174117"/>
                </a:lnTo>
                <a:lnTo>
                  <a:pt x="66801" y="174117"/>
                </a:lnTo>
                <a:lnTo>
                  <a:pt x="66801" y="39116"/>
                </a:lnTo>
                <a:close/>
              </a:path>
              <a:path w="267969" h="198755">
                <a:moveTo>
                  <a:pt x="61722" y="381"/>
                </a:moveTo>
                <a:lnTo>
                  <a:pt x="51688" y="381"/>
                </a:lnTo>
                <a:lnTo>
                  <a:pt x="0" y="43942"/>
                </a:lnTo>
                <a:lnTo>
                  <a:pt x="15112" y="60706"/>
                </a:lnTo>
                <a:lnTo>
                  <a:pt x="40640" y="39116"/>
                </a:lnTo>
                <a:lnTo>
                  <a:pt x="66801" y="39116"/>
                </a:lnTo>
                <a:lnTo>
                  <a:pt x="66801" y="6985"/>
                </a:lnTo>
                <a:lnTo>
                  <a:pt x="61722" y="381"/>
                </a:lnTo>
                <a:close/>
              </a:path>
            </a:pathLst>
          </a:custGeom>
          <a:solidFill>
            <a:srgbClr val="6F2F9F"/>
          </a:solidFill>
        </p:spPr>
        <p:txBody>
          <a:bodyPr wrap="square" lIns="0" tIns="0" rIns="0" bIns="0" rtlCol="0"/>
          <a:lstStyle/>
          <a:p>
            <a:endParaRPr/>
          </a:p>
        </p:txBody>
      </p:sp>
      <p:sp>
        <p:nvSpPr>
          <p:cNvPr id="11" name="object 18"/>
          <p:cNvSpPr/>
          <p:nvPr/>
        </p:nvSpPr>
        <p:spPr>
          <a:xfrm>
            <a:off x="2949506" y="1964054"/>
            <a:ext cx="78740" cy="153670"/>
          </a:xfrm>
          <a:custGeom>
            <a:avLst/>
            <a:gdLst/>
            <a:ahLst/>
            <a:cxnLst/>
            <a:rect l="l" t="t" r="r" b="b"/>
            <a:pathLst>
              <a:path w="78739" h="153669">
                <a:moveTo>
                  <a:pt x="39311" y="0"/>
                </a:moveTo>
                <a:lnTo>
                  <a:pt x="5517" y="36195"/>
                </a:lnTo>
                <a:lnTo>
                  <a:pt x="0" y="71841"/>
                </a:lnTo>
                <a:lnTo>
                  <a:pt x="379" y="87975"/>
                </a:lnTo>
                <a:lnTo>
                  <a:pt x="15076" y="140328"/>
                </a:lnTo>
                <a:lnTo>
                  <a:pt x="34146" y="153558"/>
                </a:lnTo>
                <a:lnTo>
                  <a:pt x="48815" y="151710"/>
                </a:lnTo>
                <a:lnTo>
                  <a:pt x="74961" y="112335"/>
                </a:lnTo>
                <a:lnTo>
                  <a:pt x="78220" y="86494"/>
                </a:lnTo>
                <a:lnTo>
                  <a:pt x="77950" y="69276"/>
                </a:lnTo>
                <a:lnTo>
                  <a:pt x="69314" y="22967"/>
                </a:lnTo>
                <a:lnTo>
                  <a:pt x="39311" y="0"/>
                </a:lnTo>
                <a:close/>
              </a:path>
            </a:pathLst>
          </a:custGeom>
          <a:ln w="9144">
            <a:solidFill>
              <a:srgbClr val="792F9F"/>
            </a:solidFill>
          </a:ln>
        </p:spPr>
        <p:txBody>
          <a:bodyPr wrap="square" lIns="0" tIns="0" rIns="0" bIns="0" rtlCol="0"/>
          <a:lstStyle/>
          <a:p>
            <a:endParaRPr/>
          </a:p>
        </p:txBody>
      </p:sp>
      <p:sp>
        <p:nvSpPr>
          <p:cNvPr id="12" name="object 19"/>
          <p:cNvSpPr/>
          <p:nvPr/>
        </p:nvSpPr>
        <p:spPr>
          <a:xfrm>
            <a:off x="2786507" y="1942083"/>
            <a:ext cx="96520" cy="194945"/>
          </a:xfrm>
          <a:custGeom>
            <a:avLst/>
            <a:gdLst/>
            <a:ahLst/>
            <a:cxnLst/>
            <a:rect l="l" t="t" r="r" b="b"/>
            <a:pathLst>
              <a:path w="96519" h="194944">
                <a:moveTo>
                  <a:pt x="51688" y="0"/>
                </a:moveTo>
                <a:lnTo>
                  <a:pt x="61722" y="0"/>
                </a:lnTo>
                <a:lnTo>
                  <a:pt x="66801" y="6603"/>
                </a:lnTo>
                <a:lnTo>
                  <a:pt x="66801" y="19557"/>
                </a:lnTo>
                <a:lnTo>
                  <a:pt x="66801" y="173736"/>
                </a:lnTo>
                <a:lnTo>
                  <a:pt x="96393" y="173736"/>
                </a:lnTo>
                <a:lnTo>
                  <a:pt x="96393" y="194563"/>
                </a:lnTo>
                <a:lnTo>
                  <a:pt x="10541" y="194563"/>
                </a:lnTo>
                <a:lnTo>
                  <a:pt x="10541" y="173736"/>
                </a:lnTo>
                <a:lnTo>
                  <a:pt x="40640" y="173736"/>
                </a:lnTo>
                <a:lnTo>
                  <a:pt x="40640" y="38735"/>
                </a:lnTo>
                <a:lnTo>
                  <a:pt x="15112" y="60325"/>
                </a:lnTo>
                <a:lnTo>
                  <a:pt x="0" y="43561"/>
                </a:lnTo>
                <a:lnTo>
                  <a:pt x="51688" y="0"/>
                </a:lnTo>
                <a:close/>
              </a:path>
            </a:pathLst>
          </a:custGeom>
          <a:ln w="9144">
            <a:solidFill>
              <a:srgbClr val="792F9F"/>
            </a:solidFill>
          </a:ln>
        </p:spPr>
        <p:txBody>
          <a:bodyPr wrap="square" lIns="0" tIns="0" rIns="0" bIns="0" rtlCol="0"/>
          <a:lstStyle/>
          <a:p>
            <a:endParaRPr/>
          </a:p>
        </p:txBody>
      </p:sp>
      <p:sp>
        <p:nvSpPr>
          <p:cNvPr id="14" name="object 20"/>
          <p:cNvSpPr/>
          <p:nvPr/>
        </p:nvSpPr>
        <p:spPr>
          <a:xfrm>
            <a:off x="2923320" y="1941702"/>
            <a:ext cx="130810" cy="198755"/>
          </a:xfrm>
          <a:custGeom>
            <a:avLst/>
            <a:gdLst/>
            <a:ahLst/>
            <a:cxnLst/>
            <a:rect l="l" t="t" r="r" b="b"/>
            <a:pathLst>
              <a:path w="130810" h="198755">
                <a:moveTo>
                  <a:pt x="64735" y="0"/>
                </a:moveTo>
                <a:lnTo>
                  <a:pt x="100738" y="13131"/>
                </a:lnTo>
                <a:lnTo>
                  <a:pt x="121608" y="47295"/>
                </a:lnTo>
                <a:lnTo>
                  <a:pt x="130629" y="96581"/>
                </a:lnTo>
                <a:lnTo>
                  <a:pt x="130145" y="111342"/>
                </a:lnTo>
                <a:lnTo>
                  <a:pt x="122772" y="149437"/>
                </a:lnTo>
                <a:lnTo>
                  <a:pt x="99341" y="185480"/>
                </a:lnTo>
                <a:lnTo>
                  <a:pt x="67006" y="198589"/>
                </a:lnTo>
                <a:lnTo>
                  <a:pt x="53057" y="197194"/>
                </a:lnTo>
                <a:lnTo>
                  <a:pt x="14662" y="163868"/>
                </a:lnTo>
                <a:lnTo>
                  <a:pt x="714" y="115634"/>
                </a:lnTo>
                <a:lnTo>
                  <a:pt x="0" y="102955"/>
                </a:lnTo>
                <a:lnTo>
                  <a:pt x="466" y="87976"/>
                </a:lnTo>
                <a:lnTo>
                  <a:pt x="7658" y="49754"/>
                </a:lnTo>
                <a:lnTo>
                  <a:pt x="31224" y="13201"/>
                </a:lnTo>
                <a:lnTo>
                  <a:pt x="64735" y="0"/>
                </a:lnTo>
                <a:close/>
              </a:path>
            </a:pathLst>
          </a:custGeom>
          <a:ln w="9144">
            <a:solidFill>
              <a:srgbClr val="792F9F"/>
            </a:solidFill>
          </a:ln>
        </p:spPr>
        <p:txBody>
          <a:bodyPr wrap="square" lIns="0" tIns="0" rIns="0" bIns="0" rtlCol="0"/>
          <a:lstStyle/>
          <a:p>
            <a:endParaRPr/>
          </a:p>
        </p:txBody>
      </p:sp>
      <p:sp>
        <p:nvSpPr>
          <p:cNvPr id="15" name="object 21"/>
          <p:cNvSpPr/>
          <p:nvPr/>
        </p:nvSpPr>
        <p:spPr>
          <a:xfrm>
            <a:off x="3069335" y="1908048"/>
            <a:ext cx="396989" cy="290322"/>
          </a:xfrm>
          <a:prstGeom prst="rect">
            <a:avLst/>
          </a:prstGeom>
          <a:blipFill>
            <a:blip r:embed="rId6" cstate="print"/>
            <a:stretch>
              <a:fillRect/>
            </a:stretch>
          </a:blipFill>
        </p:spPr>
        <p:txBody>
          <a:bodyPr wrap="square" lIns="0" tIns="0" rIns="0" bIns="0" rtlCol="0"/>
          <a:lstStyle/>
          <a:p>
            <a:endParaRPr/>
          </a:p>
        </p:txBody>
      </p:sp>
      <p:sp>
        <p:nvSpPr>
          <p:cNvPr id="16" name="object 22"/>
          <p:cNvSpPr/>
          <p:nvPr/>
        </p:nvSpPr>
        <p:spPr>
          <a:xfrm>
            <a:off x="3081794" y="1921001"/>
            <a:ext cx="345440" cy="238125"/>
          </a:xfrm>
          <a:custGeom>
            <a:avLst/>
            <a:gdLst/>
            <a:ahLst/>
            <a:cxnLst/>
            <a:rect l="l" t="t" r="r" b="b"/>
            <a:pathLst>
              <a:path w="345439" h="238125">
                <a:moveTo>
                  <a:pt x="196456" y="21971"/>
                </a:moveTo>
                <a:lnTo>
                  <a:pt x="171691" y="21971"/>
                </a:lnTo>
                <a:lnTo>
                  <a:pt x="47612" y="219328"/>
                </a:lnTo>
                <a:lnTo>
                  <a:pt x="72377" y="219328"/>
                </a:lnTo>
                <a:lnTo>
                  <a:pt x="196456" y="21971"/>
                </a:lnTo>
                <a:close/>
              </a:path>
              <a:path w="345439" h="238125">
                <a:moveTo>
                  <a:pt x="199377" y="99695"/>
                </a:moveTo>
                <a:lnTo>
                  <a:pt x="162067" y="116256"/>
                </a:lnTo>
                <a:lnTo>
                  <a:pt x="150903" y="162527"/>
                </a:lnTo>
                <a:lnTo>
                  <a:pt x="152649" y="179766"/>
                </a:lnTo>
                <a:lnTo>
                  <a:pt x="173775" y="212669"/>
                </a:lnTo>
                <a:lnTo>
                  <a:pt x="201599" y="218916"/>
                </a:lnTo>
                <a:lnTo>
                  <a:pt x="215821" y="216874"/>
                </a:lnTo>
                <a:lnTo>
                  <a:pt x="227457" y="211630"/>
                </a:lnTo>
                <a:lnTo>
                  <a:pt x="236508" y="203155"/>
                </a:lnTo>
                <a:lnTo>
                  <a:pt x="240027" y="196767"/>
                </a:lnTo>
                <a:lnTo>
                  <a:pt x="195986" y="196767"/>
                </a:lnTo>
                <a:lnTo>
                  <a:pt x="186985" y="193123"/>
                </a:lnTo>
                <a:lnTo>
                  <a:pt x="180619" y="184320"/>
                </a:lnTo>
                <a:lnTo>
                  <a:pt x="176934" y="169545"/>
                </a:lnTo>
                <a:lnTo>
                  <a:pt x="175972" y="147987"/>
                </a:lnTo>
                <a:lnTo>
                  <a:pt x="179992" y="132881"/>
                </a:lnTo>
                <a:lnTo>
                  <a:pt x="187793" y="123805"/>
                </a:lnTo>
                <a:lnTo>
                  <a:pt x="199377" y="120776"/>
                </a:lnTo>
                <a:lnTo>
                  <a:pt x="239618" y="120776"/>
                </a:lnTo>
                <a:lnTo>
                  <a:pt x="235735" y="114291"/>
                </a:lnTo>
                <a:lnTo>
                  <a:pt x="226277" y="106182"/>
                </a:lnTo>
                <a:lnTo>
                  <a:pt x="214158" y="101316"/>
                </a:lnTo>
                <a:lnTo>
                  <a:pt x="199377" y="99695"/>
                </a:lnTo>
                <a:close/>
              </a:path>
              <a:path w="345439" h="238125">
                <a:moveTo>
                  <a:pt x="239618" y="120776"/>
                </a:moveTo>
                <a:lnTo>
                  <a:pt x="199377" y="120776"/>
                </a:lnTo>
                <a:lnTo>
                  <a:pt x="204596" y="121291"/>
                </a:lnTo>
                <a:lnTo>
                  <a:pt x="212947" y="125585"/>
                </a:lnTo>
                <a:lnTo>
                  <a:pt x="218812" y="134937"/>
                </a:lnTo>
                <a:lnTo>
                  <a:pt x="222131" y="150191"/>
                </a:lnTo>
                <a:lnTo>
                  <a:pt x="222845" y="172193"/>
                </a:lnTo>
                <a:lnTo>
                  <a:pt x="218250" y="185922"/>
                </a:lnTo>
                <a:lnTo>
                  <a:pt x="209429" y="194131"/>
                </a:lnTo>
                <a:lnTo>
                  <a:pt x="195986" y="196767"/>
                </a:lnTo>
                <a:lnTo>
                  <a:pt x="240027" y="196767"/>
                </a:lnTo>
                <a:lnTo>
                  <a:pt x="242972" y="191424"/>
                </a:lnTo>
                <a:lnTo>
                  <a:pt x="246850" y="176408"/>
                </a:lnTo>
                <a:lnTo>
                  <a:pt x="248141" y="158080"/>
                </a:lnTo>
                <a:lnTo>
                  <a:pt x="246667" y="140240"/>
                </a:lnTo>
                <a:lnTo>
                  <a:pt x="242532" y="125643"/>
                </a:lnTo>
                <a:lnTo>
                  <a:pt x="239618" y="120776"/>
                </a:lnTo>
                <a:close/>
              </a:path>
              <a:path w="345439" h="238125">
                <a:moveTo>
                  <a:pt x="47993" y="18287"/>
                </a:moveTo>
                <a:lnTo>
                  <a:pt x="11380" y="34281"/>
                </a:lnTo>
                <a:lnTo>
                  <a:pt x="0" y="80025"/>
                </a:lnTo>
                <a:lnTo>
                  <a:pt x="1556" y="97599"/>
                </a:lnTo>
                <a:lnTo>
                  <a:pt x="22172" y="131145"/>
                </a:lnTo>
                <a:lnTo>
                  <a:pt x="49642" y="137523"/>
                </a:lnTo>
                <a:lnTo>
                  <a:pt x="63923" y="135587"/>
                </a:lnTo>
                <a:lnTo>
                  <a:pt x="75607" y="130428"/>
                </a:lnTo>
                <a:lnTo>
                  <a:pt x="84695" y="122016"/>
                </a:lnTo>
                <a:lnTo>
                  <a:pt x="88345" y="115439"/>
                </a:lnTo>
                <a:lnTo>
                  <a:pt x="45320" y="115439"/>
                </a:lnTo>
                <a:lnTo>
                  <a:pt x="36169" y="112050"/>
                </a:lnTo>
                <a:lnTo>
                  <a:pt x="29689" y="103452"/>
                </a:lnTo>
                <a:lnTo>
                  <a:pt x="25924" y="88825"/>
                </a:lnTo>
                <a:lnTo>
                  <a:pt x="24918" y="67344"/>
                </a:lnTo>
                <a:lnTo>
                  <a:pt x="28836" y="52073"/>
                </a:lnTo>
                <a:lnTo>
                  <a:pt x="36527" y="42924"/>
                </a:lnTo>
                <a:lnTo>
                  <a:pt x="47993" y="39877"/>
                </a:lnTo>
                <a:lnTo>
                  <a:pt x="88142" y="39877"/>
                </a:lnTo>
                <a:lnTo>
                  <a:pt x="84050" y="32956"/>
                </a:lnTo>
                <a:lnTo>
                  <a:pt x="74668" y="24807"/>
                </a:lnTo>
                <a:lnTo>
                  <a:pt x="62649" y="19917"/>
                </a:lnTo>
                <a:lnTo>
                  <a:pt x="47993" y="18287"/>
                </a:lnTo>
                <a:close/>
              </a:path>
              <a:path w="345439" h="238125">
                <a:moveTo>
                  <a:pt x="88142" y="39877"/>
                </a:moveTo>
                <a:lnTo>
                  <a:pt x="47993" y="39877"/>
                </a:lnTo>
                <a:lnTo>
                  <a:pt x="52492" y="40247"/>
                </a:lnTo>
                <a:lnTo>
                  <a:pt x="61166" y="44256"/>
                </a:lnTo>
                <a:lnTo>
                  <a:pt x="67277" y="53354"/>
                </a:lnTo>
                <a:lnTo>
                  <a:pt x="70771" y="68384"/>
                </a:lnTo>
                <a:lnTo>
                  <a:pt x="71594" y="90189"/>
                </a:lnTo>
                <a:lnTo>
                  <a:pt x="67157" y="104257"/>
                </a:lnTo>
                <a:lnTo>
                  <a:pt x="58509" y="112689"/>
                </a:lnTo>
                <a:lnTo>
                  <a:pt x="45320" y="115439"/>
                </a:lnTo>
                <a:lnTo>
                  <a:pt x="88345" y="115439"/>
                </a:lnTo>
                <a:lnTo>
                  <a:pt x="91185" y="110322"/>
                </a:lnTo>
                <a:lnTo>
                  <a:pt x="95079" y="95314"/>
                </a:lnTo>
                <a:lnTo>
                  <a:pt x="96375" y="76963"/>
                </a:lnTo>
                <a:lnTo>
                  <a:pt x="94904" y="59035"/>
                </a:lnTo>
                <a:lnTo>
                  <a:pt x="90795" y="44366"/>
                </a:lnTo>
                <a:lnTo>
                  <a:pt x="88142" y="39877"/>
                </a:lnTo>
                <a:close/>
              </a:path>
              <a:path w="345439" h="238125">
                <a:moveTo>
                  <a:pt x="297040" y="0"/>
                </a:moveTo>
                <a:lnTo>
                  <a:pt x="268973" y="0"/>
                </a:lnTo>
                <a:lnTo>
                  <a:pt x="272484" y="4170"/>
                </a:lnTo>
                <a:lnTo>
                  <a:pt x="281556" y="15709"/>
                </a:lnTo>
                <a:lnTo>
                  <a:pt x="303056" y="50392"/>
                </a:lnTo>
                <a:lnTo>
                  <a:pt x="318354" y="97249"/>
                </a:lnTo>
                <a:lnTo>
                  <a:pt x="320259" y="121163"/>
                </a:lnTo>
                <a:lnTo>
                  <a:pt x="319563" y="132682"/>
                </a:lnTo>
                <a:lnTo>
                  <a:pt x="307003" y="179124"/>
                </a:lnTo>
                <a:lnTo>
                  <a:pt x="287335" y="214338"/>
                </a:lnTo>
                <a:lnTo>
                  <a:pt x="269354" y="237998"/>
                </a:lnTo>
                <a:lnTo>
                  <a:pt x="299429" y="235776"/>
                </a:lnTo>
                <a:lnTo>
                  <a:pt x="322888" y="203540"/>
                </a:lnTo>
                <a:lnTo>
                  <a:pt x="341285" y="156316"/>
                </a:lnTo>
                <a:lnTo>
                  <a:pt x="345422" y="117465"/>
                </a:lnTo>
                <a:lnTo>
                  <a:pt x="344856" y="104360"/>
                </a:lnTo>
                <a:lnTo>
                  <a:pt x="337461" y="66848"/>
                </a:lnTo>
                <a:lnTo>
                  <a:pt x="321523" y="32055"/>
                </a:lnTo>
                <a:lnTo>
                  <a:pt x="306150" y="10379"/>
                </a:lnTo>
                <a:lnTo>
                  <a:pt x="297040" y="0"/>
                </a:lnTo>
                <a:close/>
              </a:path>
            </a:pathLst>
          </a:custGeom>
          <a:solidFill>
            <a:srgbClr val="6F2F9F"/>
          </a:solidFill>
        </p:spPr>
        <p:txBody>
          <a:bodyPr wrap="square" lIns="0" tIns="0" rIns="0" bIns="0" rtlCol="0"/>
          <a:lstStyle/>
          <a:p>
            <a:endParaRPr/>
          </a:p>
        </p:txBody>
      </p:sp>
      <p:sp>
        <p:nvSpPr>
          <p:cNvPr id="17" name="object 23"/>
          <p:cNvSpPr/>
          <p:nvPr/>
        </p:nvSpPr>
        <p:spPr>
          <a:xfrm>
            <a:off x="3257767" y="2041779"/>
            <a:ext cx="46990" cy="76200"/>
          </a:xfrm>
          <a:custGeom>
            <a:avLst/>
            <a:gdLst/>
            <a:ahLst/>
            <a:cxnLst/>
            <a:rect l="l" t="t" r="r" b="b"/>
            <a:pathLst>
              <a:path w="46989" h="76200">
                <a:moveTo>
                  <a:pt x="23404" y="0"/>
                </a:moveTo>
                <a:lnTo>
                  <a:pt x="11820" y="3028"/>
                </a:lnTo>
                <a:lnTo>
                  <a:pt x="4019" y="12104"/>
                </a:lnTo>
                <a:lnTo>
                  <a:pt x="0" y="27210"/>
                </a:lnTo>
                <a:lnTo>
                  <a:pt x="961" y="48768"/>
                </a:lnTo>
                <a:lnTo>
                  <a:pt x="4646" y="63543"/>
                </a:lnTo>
                <a:lnTo>
                  <a:pt x="11012" y="72346"/>
                </a:lnTo>
                <a:lnTo>
                  <a:pt x="20013" y="75990"/>
                </a:lnTo>
                <a:lnTo>
                  <a:pt x="33457" y="73354"/>
                </a:lnTo>
                <a:lnTo>
                  <a:pt x="42277" y="65145"/>
                </a:lnTo>
                <a:lnTo>
                  <a:pt x="46872" y="51416"/>
                </a:lnTo>
                <a:lnTo>
                  <a:pt x="46158" y="29414"/>
                </a:lnTo>
                <a:lnTo>
                  <a:pt x="42839" y="14160"/>
                </a:lnTo>
                <a:lnTo>
                  <a:pt x="36974" y="4808"/>
                </a:lnTo>
                <a:lnTo>
                  <a:pt x="28623" y="514"/>
                </a:lnTo>
                <a:lnTo>
                  <a:pt x="23404" y="0"/>
                </a:lnTo>
                <a:close/>
              </a:path>
            </a:pathLst>
          </a:custGeom>
          <a:ln w="9144">
            <a:solidFill>
              <a:srgbClr val="792F9F"/>
            </a:solidFill>
          </a:ln>
        </p:spPr>
        <p:txBody>
          <a:bodyPr wrap="square" lIns="0" tIns="0" rIns="0" bIns="0" rtlCol="0"/>
          <a:lstStyle/>
          <a:p>
            <a:endParaRPr/>
          </a:p>
        </p:txBody>
      </p:sp>
      <p:sp>
        <p:nvSpPr>
          <p:cNvPr id="18" name="object 24"/>
          <p:cNvSpPr/>
          <p:nvPr/>
        </p:nvSpPr>
        <p:spPr>
          <a:xfrm>
            <a:off x="3232698" y="2020697"/>
            <a:ext cx="97790" cy="119380"/>
          </a:xfrm>
          <a:custGeom>
            <a:avLst/>
            <a:gdLst/>
            <a:ahLst/>
            <a:cxnLst/>
            <a:rect l="l" t="t" r="r" b="b"/>
            <a:pathLst>
              <a:path w="97789" h="119380">
                <a:moveTo>
                  <a:pt x="48473" y="0"/>
                </a:moveTo>
                <a:lnTo>
                  <a:pt x="84831" y="14596"/>
                </a:lnTo>
                <a:lnTo>
                  <a:pt x="97237" y="58385"/>
                </a:lnTo>
                <a:lnTo>
                  <a:pt x="95946" y="76713"/>
                </a:lnTo>
                <a:lnTo>
                  <a:pt x="76554" y="111935"/>
                </a:lnTo>
                <a:lnTo>
                  <a:pt x="50695" y="119221"/>
                </a:lnTo>
                <a:lnTo>
                  <a:pt x="35376" y="117667"/>
                </a:lnTo>
                <a:lnTo>
                  <a:pt x="1746" y="80071"/>
                </a:lnTo>
                <a:lnTo>
                  <a:pt x="0" y="62832"/>
                </a:lnTo>
                <a:lnTo>
                  <a:pt x="1229" y="43958"/>
                </a:lnTo>
                <a:lnTo>
                  <a:pt x="19854" y="7872"/>
                </a:lnTo>
                <a:lnTo>
                  <a:pt x="48473" y="0"/>
                </a:lnTo>
                <a:close/>
              </a:path>
            </a:pathLst>
          </a:custGeom>
          <a:ln w="9144">
            <a:solidFill>
              <a:srgbClr val="792F9F"/>
            </a:solidFill>
          </a:ln>
        </p:spPr>
        <p:txBody>
          <a:bodyPr wrap="square" lIns="0" tIns="0" rIns="0" bIns="0" rtlCol="0"/>
          <a:lstStyle/>
          <a:p>
            <a:endParaRPr/>
          </a:p>
        </p:txBody>
      </p:sp>
      <p:sp>
        <p:nvSpPr>
          <p:cNvPr id="19" name="object 25"/>
          <p:cNvSpPr/>
          <p:nvPr/>
        </p:nvSpPr>
        <p:spPr>
          <a:xfrm>
            <a:off x="3106712" y="1960879"/>
            <a:ext cx="46990" cy="75565"/>
          </a:xfrm>
          <a:custGeom>
            <a:avLst/>
            <a:gdLst/>
            <a:ahLst/>
            <a:cxnLst/>
            <a:rect l="l" t="t" r="r" b="b"/>
            <a:pathLst>
              <a:path w="46989" h="75564">
                <a:moveTo>
                  <a:pt x="23075" y="0"/>
                </a:moveTo>
                <a:lnTo>
                  <a:pt x="11609" y="3046"/>
                </a:lnTo>
                <a:lnTo>
                  <a:pt x="3918" y="12195"/>
                </a:lnTo>
                <a:lnTo>
                  <a:pt x="0" y="27466"/>
                </a:lnTo>
                <a:lnTo>
                  <a:pt x="1006" y="48947"/>
                </a:lnTo>
                <a:lnTo>
                  <a:pt x="4771" y="63574"/>
                </a:lnTo>
                <a:lnTo>
                  <a:pt x="11251" y="72172"/>
                </a:lnTo>
                <a:lnTo>
                  <a:pt x="20402" y="75561"/>
                </a:lnTo>
                <a:lnTo>
                  <a:pt x="33591" y="72811"/>
                </a:lnTo>
                <a:lnTo>
                  <a:pt x="42239" y="64379"/>
                </a:lnTo>
                <a:lnTo>
                  <a:pt x="46676" y="50311"/>
                </a:lnTo>
                <a:lnTo>
                  <a:pt x="45853" y="28506"/>
                </a:lnTo>
                <a:lnTo>
                  <a:pt x="42359" y="13476"/>
                </a:lnTo>
                <a:lnTo>
                  <a:pt x="36248" y="4378"/>
                </a:lnTo>
                <a:lnTo>
                  <a:pt x="27574" y="369"/>
                </a:lnTo>
                <a:lnTo>
                  <a:pt x="23075" y="0"/>
                </a:lnTo>
                <a:close/>
              </a:path>
            </a:pathLst>
          </a:custGeom>
          <a:ln w="9144">
            <a:solidFill>
              <a:srgbClr val="792F9F"/>
            </a:solidFill>
          </a:ln>
        </p:spPr>
        <p:txBody>
          <a:bodyPr wrap="square" lIns="0" tIns="0" rIns="0" bIns="0" rtlCol="0"/>
          <a:lstStyle/>
          <a:p>
            <a:endParaRPr/>
          </a:p>
        </p:txBody>
      </p:sp>
      <p:sp>
        <p:nvSpPr>
          <p:cNvPr id="20" name="object 26"/>
          <p:cNvSpPr/>
          <p:nvPr/>
        </p:nvSpPr>
        <p:spPr>
          <a:xfrm>
            <a:off x="3129407" y="1942973"/>
            <a:ext cx="149225" cy="197485"/>
          </a:xfrm>
          <a:custGeom>
            <a:avLst/>
            <a:gdLst/>
            <a:ahLst/>
            <a:cxnLst/>
            <a:rect l="l" t="t" r="r" b="b"/>
            <a:pathLst>
              <a:path w="149225" h="197485">
                <a:moveTo>
                  <a:pt x="124079" y="0"/>
                </a:moveTo>
                <a:lnTo>
                  <a:pt x="148844" y="0"/>
                </a:lnTo>
                <a:lnTo>
                  <a:pt x="24765" y="197357"/>
                </a:lnTo>
                <a:lnTo>
                  <a:pt x="0" y="197357"/>
                </a:lnTo>
                <a:lnTo>
                  <a:pt x="124079" y="0"/>
                </a:lnTo>
                <a:close/>
              </a:path>
            </a:pathLst>
          </a:custGeom>
          <a:ln w="9144">
            <a:solidFill>
              <a:srgbClr val="792F9F"/>
            </a:solidFill>
          </a:ln>
        </p:spPr>
        <p:txBody>
          <a:bodyPr wrap="square" lIns="0" tIns="0" rIns="0" bIns="0" rtlCol="0"/>
          <a:lstStyle/>
          <a:p>
            <a:endParaRPr/>
          </a:p>
        </p:txBody>
      </p:sp>
      <p:sp>
        <p:nvSpPr>
          <p:cNvPr id="21" name="object 27"/>
          <p:cNvSpPr/>
          <p:nvPr/>
        </p:nvSpPr>
        <p:spPr>
          <a:xfrm>
            <a:off x="3081794" y="1939289"/>
            <a:ext cx="96520" cy="119380"/>
          </a:xfrm>
          <a:custGeom>
            <a:avLst/>
            <a:gdLst/>
            <a:ahLst/>
            <a:cxnLst/>
            <a:rect l="l" t="t" r="r" b="b"/>
            <a:pathLst>
              <a:path w="96519" h="119380">
                <a:moveTo>
                  <a:pt x="47993" y="0"/>
                </a:moveTo>
                <a:lnTo>
                  <a:pt x="84050" y="14668"/>
                </a:lnTo>
                <a:lnTo>
                  <a:pt x="96375" y="58675"/>
                </a:lnTo>
                <a:lnTo>
                  <a:pt x="95079" y="77026"/>
                </a:lnTo>
                <a:lnTo>
                  <a:pt x="75607" y="112140"/>
                </a:lnTo>
                <a:lnTo>
                  <a:pt x="49642" y="119235"/>
                </a:lnTo>
                <a:lnTo>
                  <a:pt x="34506" y="117645"/>
                </a:lnTo>
                <a:lnTo>
                  <a:pt x="1556" y="79311"/>
                </a:lnTo>
                <a:lnTo>
                  <a:pt x="0" y="61737"/>
                </a:lnTo>
                <a:lnTo>
                  <a:pt x="1260" y="43097"/>
                </a:lnTo>
                <a:lnTo>
                  <a:pt x="20239" y="7431"/>
                </a:lnTo>
                <a:lnTo>
                  <a:pt x="47993" y="0"/>
                </a:lnTo>
                <a:close/>
              </a:path>
            </a:pathLst>
          </a:custGeom>
          <a:ln w="9144">
            <a:solidFill>
              <a:srgbClr val="792F9F"/>
            </a:solidFill>
          </a:ln>
        </p:spPr>
        <p:txBody>
          <a:bodyPr wrap="square" lIns="0" tIns="0" rIns="0" bIns="0" rtlCol="0"/>
          <a:lstStyle/>
          <a:p>
            <a:endParaRPr/>
          </a:p>
        </p:txBody>
      </p:sp>
      <p:sp>
        <p:nvSpPr>
          <p:cNvPr id="22" name="object 28"/>
          <p:cNvSpPr/>
          <p:nvPr/>
        </p:nvSpPr>
        <p:spPr>
          <a:xfrm>
            <a:off x="3350767" y="1921001"/>
            <a:ext cx="76835" cy="238125"/>
          </a:xfrm>
          <a:custGeom>
            <a:avLst/>
            <a:gdLst/>
            <a:ahLst/>
            <a:cxnLst/>
            <a:rect l="l" t="t" r="r" b="b"/>
            <a:pathLst>
              <a:path w="76835" h="238125">
                <a:moveTo>
                  <a:pt x="0" y="0"/>
                </a:moveTo>
                <a:lnTo>
                  <a:pt x="28067" y="0"/>
                </a:lnTo>
                <a:lnTo>
                  <a:pt x="37177" y="10379"/>
                </a:lnTo>
                <a:lnTo>
                  <a:pt x="58812" y="43349"/>
                </a:lnTo>
                <a:lnTo>
                  <a:pt x="74367" y="91555"/>
                </a:lnTo>
                <a:lnTo>
                  <a:pt x="76449" y="117465"/>
                </a:lnTo>
                <a:lnTo>
                  <a:pt x="75990" y="130756"/>
                </a:lnTo>
                <a:lnTo>
                  <a:pt x="69093" y="168598"/>
                </a:lnTo>
                <a:lnTo>
                  <a:pt x="47015" y="214576"/>
                </a:lnTo>
                <a:lnTo>
                  <a:pt x="381" y="237998"/>
                </a:lnTo>
                <a:lnTo>
                  <a:pt x="9857" y="226150"/>
                </a:lnTo>
                <a:lnTo>
                  <a:pt x="18361" y="214338"/>
                </a:lnTo>
                <a:lnTo>
                  <a:pt x="38029" y="179124"/>
                </a:lnTo>
                <a:lnTo>
                  <a:pt x="50590" y="132682"/>
                </a:lnTo>
                <a:lnTo>
                  <a:pt x="51286" y="121163"/>
                </a:lnTo>
                <a:lnTo>
                  <a:pt x="50813" y="109156"/>
                </a:lnTo>
                <a:lnTo>
                  <a:pt x="39341" y="62016"/>
                </a:lnTo>
                <a:lnTo>
                  <a:pt x="20703" y="27251"/>
                </a:lnTo>
                <a:lnTo>
                  <a:pt x="3511" y="4170"/>
                </a:lnTo>
                <a:lnTo>
                  <a:pt x="0" y="0"/>
                </a:lnTo>
                <a:close/>
              </a:path>
            </a:pathLst>
          </a:custGeom>
          <a:ln w="9144">
            <a:solidFill>
              <a:srgbClr val="792F9F"/>
            </a:solidFill>
          </a:ln>
        </p:spPr>
        <p:txBody>
          <a:bodyPr wrap="square" lIns="0" tIns="0" rIns="0" bIns="0" rtlCol="0"/>
          <a:lstStyle/>
          <a:p>
            <a:endParaRPr/>
          </a:p>
        </p:txBody>
      </p:sp>
      <p:sp>
        <p:nvSpPr>
          <p:cNvPr id="23" name="object 29"/>
          <p:cNvSpPr txBox="1"/>
          <p:nvPr/>
        </p:nvSpPr>
        <p:spPr>
          <a:xfrm>
            <a:off x="842343" y="2348880"/>
            <a:ext cx="6105921" cy="1723549"/>
          </a:xfrm>
          <a:prstGeom prst="rect">
            <a:avLst/>
          </a:prstGeom>
        </p:spPr>
        <p:txBody>
          <a:bodyPr vert="horz" wrap="square" lIns="0" tIns="0" rIns="0" bIns="0" rtlCol="0">
            <a:spAutoFit/>
          </a:bodyPr>
          <a:lstStyle/>
          <a:p>
            <a:pPr marL="12700">
              <a:lnSpc>
                <a:spcPct val="100000"/>
              </a:lnSpc>
            </a:pPr>
            <a:r>
              <a:rPr dirty="0">
                <a:latin typeface="TH SarabunPSK"/>
                <a:cs typeface="TH SarabunPSK"/>
              </a:rPr>
              <a:t>-</a:t>
            </a:r>
            <a:r>
              <a:rPr spc="-20" dirty="0">
                <a:latin typeface="TH SarabunPSK"/>
                <a:cs typeface="TH SarabunPSK"/>
              </a:rPr>
              <a:t> </a:t>
            </a:r>
            <a:r>
              <a:rPr dirty="0">
                <a:latin typeface="TH SarabunPSK"/>
                <a:cs typeface="TH SarabunPSK"/>
              </a:rPr>
              <a:t>จั</a:t>
            </a:r>
            <a:r>
              <a:rPr spc="-10" dirty="0">
                <a:latin typeface="TH SarabunPSK"/>
                <a:cs typeface="TH SarabunPSK"/>
              </a:rPr>
              <a:t>ด</a:t>
            </a:r>
            <a:r>
              <a:rPr dirty="0">
                <a:latin typeface="TH SarabunPSK"/>
                <a:cs typeface="TH SarabunPSK"/>
              </a:rPr>
              <a:t>ฝึก</a:t>
            </a:r>
            <a:r>
              <a:rPr spc="-10" dirty="0">
                <a:latin typeface="TH SarabunPSK"/>
                <a:cs typeface="TH SarabunPSK"/>
              </a:rPr>
              <a:t>อ</a:t>
            </a:r>
            <a:r>
              <a:rPr dirty="0">
                <a:latin typeface="TH SarabunPSK"/>
                <a:cs typeface="TH SarabunPSK"/>
              </a:rPr>
              <a:t>บรม</a:t>
            </a:r>
            <a:r>
              <a:rPr spc="10" dirty="0">
                <a:latin typeface="TH SarabunPSK"/>
                <a:cs typeface="TH SarabunPSK"/>
              </a:rPr>
              <a:t> </a:t>
            </a:r>
            <a:r>
              <a:rPr dirty="0">
                <a:latin typeface="TH SarabunPSK"/>
                <a:cs typeface="TH SarabunPSK"/>
              </a:rPr>
              <a:t>Operator </a:t>
            </a:r>
            <a:r>
              <a:rPr spc="-75" dirty="0">
                <a:latin typeface="TH SarabunPSK"/>
                <a:cs typeface="TH SarabunPSK"/>
              </a:rPr>
              <a:t>T</a:t>
            </a:r>
            <a:r>
              <a:rPr dirty="0">
                <a:latin typeface="TH SarabunPSK"/>
                <a:cs typeface="TH SarabunPSK"/>
              </a:rPr>
              <a:t>raining</a:t>
            </a:r>
          </a:p>
          <a:p>
            <a:pPr marL="12700">
              <a:lnSpc>
                <a:spcPct val="100000"/>
              </a:lnSpc>
            </a:pPr>
            <a:r>
              <a:rPr dirty="0">
                <a:latin typeface="TH SarabunPSK"/>
                <a:cs typeface="TH SarabunPSK"/>
              </a:rPr>
              <a:t>-</a:t>
            </a:r>
            <a:r>
              <a:rPr spc="-20" dirty="0">
                <a:latin typeface="TH SarabunPSK"/>
                <a:cs typeface="TH SarabunPSK"/>
              </a:rPr>
              <a:t> </a:t>
            </a:r>
            <a:r>
              <a:rPr dirty="0" err="1">
                <a:latin typeface="TH SarabunPSK"/>
                <a:cs typeface="TH SarabunPSK"/>
              </a:rPr>
              <a:t>ก</a:t>
            </a:r>
            <a:r>
              <a:rPr spc="-10" dirty="0" err="1">
                <a:latin typeface="TH SarabunPSK"/>
                <a:cs typeface="TH SarabunPSK"/>
              </a:rPr>
              <a:t>ฟ</a:t>
            </a:r>
            <a:r>
              <a:rPr dirty="0" err="1">
                <a:latin typeface="TH SarabunPSK"/>
                <a:cs typeface="TH SarabunPSK"/>
              </a:rPr>
              <a:t>ภ</a:t>
            </a:r>
            <a:r>
              <a:rPr dirty="0">
                <a:latin typeface="TH SarabunPSK"/>
                <a:cs typeface="TH SarabunPSK"/>
              </a:rPr>
              <a:t>. </a:t>
            </a:r>
            <a:r>
              <a:rPr dirty="0" err="1" smtClean="0">
                <a:latin typeface="TH SarabunPSK"/>
                <a:cs typeface="TH SarabunPSK"/>
              </a:rPr>
              <a:t>ได้</a:t>
            </a:r>
            <a:r>
              <a:rPr lang="th-TH" dirty="0" smtClean="0">
                <a:latin typeface="TH SarabunPSK"/>
                <a:cs typeface="TH SarabunPSK"/>
              </a:rPr>
              <a:t>ทำ</a:t>
            </a:r>
            <a:r>
              <a:rPr dirty="0" err="1" smtClean="0">
                <a:latin typeface="TH SarabunPSK"/>
                <a:cs typeface="TH SarabunPSK"/>
              </a:rPr>
              <a:t>ก</a:t>
            </a:r>
            <a:r>
              <a:rPr spc="-10" dirty="0" err="1" smtClean="0">
                <a:latin typeface="TH SarabunPSK"/>
                <a:cs typeface="TH SarabunPSK"/>
              </a:rPr>
              <a:t>า</a:t>
            </a:r>
            <a:r>
              <a:rPr dirty="0" err="1" smtClean="0">
                <a:latin typeface="TH SarabunPSK"/>
                <a:cs typeface="TH SarabunPSK"/>
              </a:rPr>
              <a:t>ร</a:t>
            </a:r>
            <a:r>
              <a:rPr dirty="0" err="1">
                <a:latin typeface="TH SarabunPSK"/>
                <a:cs typeface="TH SarabunPSK"/>
              </a:rPr>
              <a:t>ต</a:t>
            </a:r>
            <a:r>
              <a:rPr spc="-15" dirty="0" err="1">
                <a:latin typeface="TH SarabunPSK"/>
                <a:cs typeface="TH SarabunPSK"/>
              </a:rPr>
              <a:t>ร</a:t>
            </a:r>
            <a:r>
              <a:rPr dirty="0" err="1">
                <a:latin typeface="TH SarabunPSK"/>
                <a:cs typeface="TH SarabunPSK"/>
              </a:rPr>
              <a:t>วจ</a:t>
            </a:r>
            <a:r>
              <a:rPr spc="-10" dirty="0" err="1">
                <a:latin typeface="TH SarabunPSK"/>
                <a:cs typeface="TH SarabunPSK"/>
              </a:rPr>
              <a:t>ร</a:t>
            </a:r>
            <a:r>
              <a:rPr dirty="0" err="1">
                <a:latin typeface="TH SarabunPSK"/>
                <a:cs typeface="TH SarabunPSK"/>
              </a:rPr>
              <a:t>ับงานทั้งหมด</a:t>
            </a:r>
            <a:endParaRPr dirty="0">
              <a:latin typeface="TH SarabunPSK"/>
              <a:cs typeface="TH SarabunPSK"/>
            </a:endParaRPr>
          </a:p>
          <a:p>
            <a:pPr marL="12700">
              <a:lnSpc>
                <a:spcPct val="100000"/>
              </a:lnSpc>
            </a:pPr>
            <a:r>
              <a:rPr dirty="0">
                <a:latin typeface="TH SarabunPSK"/>
                <a:cs typeface="TH SarabunPSK"/>
              </a:rPr>
              <a:t>-</a:t>
            </a:r>
            <a:r>
              <a:rPr spc="-20" dirty="0">
                <a:latin typeface="TH SarabunPSK"/>
                <a:cs typeface="TH SarabunPSK"/>
              </a:rPr>
              <a:t> </a:t>
            </a:r>
            <a:r>
              <a:rPr dirty="0">
                <a:latin typeface="TH SarabunPSK"/>
                <a:cs typeface="TH SarabunPSK"/>
              </a:rPr>
              <a:t>ผู้</a:t>
            </a:r>
            <a:r>
              <a:rPr spc="-10" dirty="0">
                <a:latin typeface="TH SarabunPSK"/>
                <a:cs typeface="TH SarabunPSK"/>
              </a:rPr>
              <a:t>ร</a:t>
            </a:r>
            <a:r>
              <a:rPr dirty="0">
                <a:latin typeface="TH SarabunPSK"/>
                <a:cs typeface="TH SarabunPSK"/>
              </a:rPr>
              <a:t>ับจ้าง</a:t>
            </a:r>
            <a:r>
              <a:rPr spc="-10" dirty="0">
                <a:latin typeface="TH SarabunPSK"/>
                <a:cs typeface="TH SarabunPSK"/>
              </a:rPr>
              <a:t>จ</a:t>
            </a:r>
            <a:r>
              <a:rPr dirty="0">
                <a:latin typeface="TH SarabunPSK"/>
                <a:cs typeface="TH SarabunPSK"/>
              </a:rPr>
              <a:t>ัดส่ง</a:t>
            </a:r>
            <a:r>
              <a:rPr spc="-20" dirty="0">
                <a:latin typeface="TH SarabunPSK"/>
                <a:cs typeface="TH SarabunPSK"/>
              </a:rPr>
              <a:t> </a:t>
            </a:r>
            <a:r>
              <a:rPr dirty="0">
                <a:latin typeface="TH SarabunPSK"/>
                <a:cs typeface="TH SarabunPSK"/>
              </a:rPr>
              <a:t>As Bu</a:t>
            </a:r>
            <a:r>
              <a:rPr spc="5" dirty="0">
                <a:latin typeface="TH SarabunPSK"/>
                <a:cs typeface="TH SarabunPSK"/>
              </a:rPr>
              <a:t>i</a:t>
            </a:r>
            <a:r>
              <a:rPr dirty="0">
                <a:latin typeface="TH SarabunPSK"/>
                <a:cs typeface="TH SarabunPSK"/>
              </a:rPr>
              <a:t>ld</a:t>
            </a:r>
            <a:r>
              <a:rPr spc="-35" dirty="0">
                <a:latin typeface="TH SarabunPSK"/>
                <a:cs typeface="TH SarabunPSK"/>
              </a:rPr>
              <a:t> </a:t>
            </a:r>
            <a:r>
              <a:rPr dirty="0">
                <a:latin typeface="TH SarabunPSK"/>
                <a:cs typeface="TH SarabunPSK"/>
              </a:rPr>
              <a:t>D</a:t>
            </a:r>
            <a:r>
              <a:rPr spc="-10" dirty="0">
                <a:latin typeface="TH SarabunPSK"/>
                <a:cs typeface="TH SarabunPSK"/>
              </a:rPr>
              <a:t>r</a:t>
            </a:r>
            <a:r>
              <a:rPr dirty="0">
                <a:latin typeface="TH SarabunPSK"/>
                <a:cs typeface="TH SarabunPSK"/>
              </a:rPr>
              <a:t>awing</a:t>
            </a:r>
          </a:p>
          <a:p>
            <a:pPr marL="12700">
              <a:lnSpc>
                <a:spcPct val="100000"/>
              </a:lnSpc>
            </a:pPr>
            <a:r>
              <a:rPr dirty="0">
                <a:latin typeface="TH SarabunPSK"/>
                <a:cs typeface="TH SarabunPSK"/>
              </a:rPr>
              <a:t>-</a:t>
            </a:r>
            <a:r>
              <a:rPr spc="-20" dirty="0">
                <a:latin typeface="TH SarabunPSK"/>
                <a:cs typeface="TH SarabunPSK"/>
              </a:rPr>
              <a:t> </a:t>
            </a:r>
            <a:r>
              <a:rPr dirty="0">
                <a:latin typeface="TH SarabunPSK"/>
                <a:cs typeface="TH SarabunPSK"/>
              </a:rPr>
              <a:t>ก</a:t>
            </a:r>
            <a:r>
              <a:rPr spc="-10" dirty="0">
                <a:latin typeface="TH SarabunPSK"/>
                <a:cs typeface="TH SarabunPSK"/>
              </a:rPr>
              <a:t>ฟ</a:t>
            </a:r>
            <a:r>
              <a:rPr dirty="0">
                <a:latin typeface="TH SarabunPSK"/>
                <a:cs typeface="TH SarabunPSK"/>
              </a:rPr>
              <a:t>ภ. อ</a:t>
            </a:r>
            <a:r>
              <a:rPr spc="-10" dirty="0">
                <a:latin typeface="TH SarabunPSK"/>
                <a:cs typeface="TH SarabunPSK"/>
              </a:rPr>
              <a:t>อ</a:t>
            </a:r>
            <a:r>
              <a:rPr dirty="0">
                <a:latin typeface="TH SarabunPSK"/>
                <a:cs typeface="TH SarabunPSK"/>
              </a:rPr>
              <a:t>ก</a:t>
            </a:r>
            <a:r>
              <a:rPr spc="-10" dirty="0">
                <a:latin typeface="TH SarabunPSK"/>
                <a:cs typeface="TH SarabunPSK"/>
              </a:rPr>
              <a:t>ห</a:t>
            </a:r>
            <a:r>
              <a:rPr dirty="0">
                <a:latin typeface="TH SarabunPSK"/>
                <a:cs typeface="TH SarabunPSK"/>
              </a:rPr>
              <a:t>นังสือ</a:t>
            </a:r>
            <a:r>
              <a:rPr spc="-10" dirty="0">
                <a:latin typeface="TH SarabunPSK"/>
                <a:cs typeface="TH SarabunPSK"/>
              </a:rPr>
              <a:t>ร</a:t>
            </a:r>
            <a:r>
              <a:rPr dirty="0">
                <a:latin typeface="TH SarabunPSK"/>
                <a:cs typeface="TH SarabunPSK"/>
              </a:rPr>
              <a:t>ับรองผ</a:t>
            </a:r>
            <a:r>
              <a:rPr spc="-10" dirty="0">
                <a:latin typeface="TH SarabunPSK"/>
                <a:cs typeface="TH SarabunPSK"/>
              </a:rPr>
              <a:t>ล</a:t>
            </a:r>
            <a:r>
              <a:rPr dirty="0">
                <a:latin typeface="TH SarabunPSK"/>
                <a:cs typeface="TH SarabunPSK"/>
              </a:rPr>
              <a:t>งาน</a:t>
            </a:r>
            <a:r>
              <a:rPr spc="10" dirty="0">
                <a:latin typeface="TH SarabunPSK"/>
                <a:cs typeface="TH SarabunPSK"/>
              </a:rPr>
              <a:t> </a:t>
            </a:r>
            <a:r>
              <a:rPr dirty="0">
                <a:latin typeface="TH SarabunPSK"/>
                <a:cs typeface="TH SarabunPSK"/>
              </a:rPr>
              <a:t>(</a:t>
            </a:r>
            <a:r>
              <a:rPr spc="-120" dirty="0">
                <a:latin typeface="TH SarabunPSK"/>
                <a:cs typeface="TH SarabunPSK"/>
              </a:rPr>
              <a:t>P</a:t>
            </a:r>
            <a:r>
              <a:rPr dirty="0">
                <a:latin typeface="TH SarabunPSK"/>
                <a:cs typeface="TH SarabunPSK"/>
              </a:rPr>
              <a:t>AC)</a:t>
            </a:r>
          </a:p>
        </p:txBody>
      </p:sp>
      <p:sp>
        <p:nvSpPr>
          <p:cNvPr id="24" name="object 30"/>
          <p:cNvSpPr/>
          <p:nvPr/>
        </p:nvSpPr>
        <p:spPr>
          <a:xfrm>
            <a:off x="457200" y="1268760"/>
            <a:ext cx="2018538" cy="323837"/>
          </a:xfrm>
          <a:prstGeom prst="rect">
            <a:avLst/>
          </a:prstGeom>
          <a:blipFill>
            <a:blip r:embed="rId7" cstate="print"/>
            <a:stretch>
              <a:fillRect/>
            </a:stretch>
          </a:blipFill>
        </p:spPr>
        <p:txBody>
          <a:bodyPr wrap="square" lIns="0" tIns="0" rIns="0" bIns="0" rtlCol="0"/>
          <a:lstStyle/>
          <a:p>
            <a:endParaRPr/>
          </a:p>
        </p:txBody>
      </p:sp>
      <p:sp>
        <p:nvSpPr>
          <p:cNvPr id="25" name="object 31"/>
          <p:cNvSpPr/>
          <p:nvPr/>
        </p:nvSpPr>
        <p:spPr>
          <a:xfrm>
            <a:off x="465086" y="1276622"/>
            <a:ext cx="1975472" cy="280924"/>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65722073"/>
      </p:ext>
    </p:extLst>
  </p:cSld>
  <p:clrMapOvr>
    <a:masterClrMapping/>
  </p:clrMapOvr>
  <p:transition>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smtClean="0">
                <a:solidFill>
                  <a:srgbClr val="FFFFFF"/>
                </a:solidFill>
                <a:latin typeface="TH SarabunPSK" pitchFamily="34" charset="-34"/>
                <a:cs typeface="TH SarabunPSK" pitchFamily="34" charset="-34"/>
              </a:rPr>
              <a:t>Network Topology 22 kV</a:t>
            </a:r>
            <a:endParaRPr lang="th-TH" sz="4400" b="1" dirty="0">
              <a:solidFill>
                <a:srgbClr val="FFFFFF"/>
              </a:solidFill>
              <a:latin typeface="TH SarabunPSK" pitchFamily="34" charset="-34"/>
              <a:cs typeface="TH SarabunPSK" pitchFamily="34" charset="-34"/>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5187034"/>
          </a:xfrm>
          <a:prstGeom prst="rect">
            <a:avLst/>
          </a:prstGeom>
        </p:spPr>
      </p:pic>
      <p:sp>
        <p:nvSpPr>
          <p:cNvPr id="3" name="Oval 2"/>
          <p:cNvSpPr/>
          <p:nvPr/>
        </p:nvSpPr>
        <p:spPr bwMode="auto">
          <a:xfrm>
            <a:off x="1907704" y="3501008"/>
            <a:ext cx="108012" cy="108012"/>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6" name="Oval 5"/>
          <p:cNvSpPr/>
          <p:nvPr/>
        </p:nvSpPr>
        <p:spPr bwMode="auto">
          <a:xfrm>
            <a:off x="3707904" y="2564904"/>
            <a:ext cx="108012" cy="108012"/>
          </a:xfrm>
          <a:prstGeom prst="ellipse">
            <a:avLst/>
          </a:prstGeom>
          <a:solidFill>
            <a:srgbClr val="92D050"/>
          </a:solid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7" name="Oval 6"/>
          <p:cNvSpPr/>
          <p:nvPr/>
        </p:nvSpPr>
        <p:spPr bwMode="auto">
          <a:xfrm>
            <a:off x="1907704" y="4437112"/>
            <a:ext cx="108012" cy="108012"/>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4" name="TextBox 3"/>
          <p:cNvSpPr txBox="1"/>
          <p:nvPr/>
        </p:nvSpPr>
        <p:spPr>
          <a:xfrm>
            <a:off x="1519329" y="3306523"/>
            <a:ext cx="486030" cy="261610"/>
          </a:xfrm>
          <a:prstGeom prst="rect">
            <a:avLst/>
          </a:prstGeom>
          <a:noFill/>
        </p:spPr>
        <p:txBody>
          <a:bodyPr wrap="none" rtlCol="0">
            <a:spAutoFit/>
          </a:bodyPr>
          <a:lstStyle/>
          <a:p>
            <a:r>
              <a:rPr lang="en-US" sz="1100" b="1" dirty="0" smtClean="0"/>
              <a:t>SW1</a:t>
            </a:r>
            <a:endParaRPr lang="th-TH" sz="1100" b="1" dirty="0"/>
          </a:p>
        </p:txBody>
      </p:sp>
      <p:sp>
        <p:nvSpPr>
          <p:cNvPr id="9" name="TextBox 8"/>
          <p:cNvSpPr txBox="1"/>
          <p:nvPr/>
        </p:nvSpPr>
        <p:spPr>
          <a:xfrm>
            <a:off x="1468320" y="4186734"/>
            <a:ext cx="567784" cy="261610"/>
          </a:xfrm>
          <a:prstGeom prst="rect">
            <a:avLst/>
          </a:prstGeom>
          <a:noFill/>
        </p:spPr>
        <p:txBody>
          <a:bodyPr wrap="none" rtlCol="0">
            <a:spAutoFit/>
          </a:bodyPr>
          <a:lstStyle/>
          <a:p>
            <a:r>
              <a:rPr lang="en-US" sz="1100" b="1" dirty="0" smtClean="0"/>
              <a:t>SW15</a:t>
            </a:r>
            <a:endParaRPr lang="th-TH" sz="1100" b="1" dirty="0"/>
          </a:p>
        </p:txBody>
      </p:sp>
      <p:sp>
        <p:nvSpPr>
          <p:cNvPr id="10" name="Oval 9"/>
          <p:cNvSpPr/>
          <p:nvPr/>
        </p:nvSpPr>
        <p:spPr bwMode="auto">
          <a:xfrm>
            <a:off x="485546" y="5187660"/>
            <a:ext cx="108012" cy="108012"/>
          </a:xfrm>
          <a:prstGeom prst="ellipse">
            <a:avLst/>
          </a:prstGeom>
          <a:solidFill>
            <a:srgbClr val="92D050"/>
          </a:solid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1" name="Oval 10"/>
          <p:cNvSpPr/>
          <p:nvPr/>
        </p:nvSpPr>
        <p:spPr bwMode="auto">
          <a:xfrm>
            <a:off x="971600" y="5175194"/>
            <a:ext cx="108012" cy="108012"/>
          </a:xfrm>
          <a:prstGeom prst="ellipse">
            <a:avLst/>
          </a:prstGeom>
          <a:solidFill>
            <a:srgbClr val="92D050"/>
          </a:solid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2" name="TextBox 11"/>
          <p:cNvSpPr txBox="1"/>
          <p:nvPr/>
        </p:nvSpPr>
        <p:spPr>
          <a:xfrm>
            <a:off x="206361" y="4905823"/>
            <a:ext cx="486030" cy="261610"/>
          </a:xfrm>
          <a:prstGeom prst="rect">
            <a:avLst/>
          </a:prstGeom>
          <a:noFill/>
        </p:spPr>
        <p:txBody>
          <a:bodyPr wrap="none" rtlCol="0">
            <a:spAutoFit/>
          </a:bodyPr>
          <a:lstStyle/>
          <a:p>
            <a:r>
              <a:rPr lang="en-US" sz="1100" b="1" dirty="0" smtClean="0"/>
              <a:t>SW7</a:t>
            </a:r>
            <a:endParaRPr lang="th-TH" sz="1100" b="1" dirty="0"/>
          </a:p>
        </p:txBody>
      </p:sp>
      <p:sp>
        <p:nvSpPr>
          <p:cNvPr id="13" name="TextBox 12"/>
          <p:cNvSpPr txBox="1"/>
          <p:nvPr/>
        </p:nvSpPr>
        <p:spPr>
          <a:xfrm>
            <a:off x="836597" y="4905823"/>
            <a:ext cx="486030" cy="261610"/>
          </a:xfrm>
          <a:prstGeom prst="rect">
            <a:avLst/>
          </a:prstGeom>
          <a:noFill/>
        </p:spPr>
        <p:txBody>
          <a:bodyPr wrap="none" rtlCol="0">
            <a:spAutoFit/>
          </a:bodyPr>
          <a:lstStyle/>
          <a:p>
            <a:r>
              <a:rPr lang="en-US" sz="1100" b="1" dirty="0" smtClean="0"/>
              <a:t>SW6</a:t>
            </a:r>
            <a:endParaRPr lang="th-TH" sz="1100" b="1" dirty="0"/>
          </a:p>
        </p:txBody>
      </p:sp>
      <p:sp>
        <p:nvSpPr>
          <p:cNvPr id="14" name="Oval 13"/>
          <p:cNvSpPr/>
          <p:nvPr/>
        </p:nvSpPr>
        <p:spPr bwMode="auto">
          <a:xfrm>
            <a:off x="1268621" y="5517232"/>
            <a:ext cx="108012" cy="108012"/>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5" name="TextBox 14"/>
          <p:cNvSpPr txBox="1"/>
          <p:nvPr/>
        </p:nvSpPr>
        <p:spPr>
          <a:xfrm>
            <a:off x="1337059" y="5440433"/>
            <a:ext cx="567784" cy="261610"/>
          </a:xfrm>
          <a:prstGeom prst="rect">
            <a:avLst/>
          </a:prstGeom>
          <a:noFill/>
        </p:spPr>
        <p:txBody>
          <a:bodyPr wrap="none" rtlCol="0">
            <a:spAutoFit/>
          </a:bodyPr>
          <a:lstStyle/>
          <a:p>
            <a:r>
              <a:rPr lang="en-US" sz="1100" b="1" dirty="0" smtClean="0"/>
              <a:t>SW13</a:t>
            </a:r>
            <a:endParaRPr lang="th-TH" sz="1100" b="1" dirty="0"/>
          </a:p>
        </p:txBody>
      </p:sp>
      <p:sp>
        <p:nvSpPr>
          <p:cNvPr id="16" name="Oval 15"/>
          <p:cNvSpPr/>
          <p:nvPr/>
        </p:nvSpPr>
        <p:spPr bwMode="auto">
          <a:xfrm>
            <a:off x="2951820" y="4687490"/>
            <a:ext cx="108012" cy="108012"/>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7" name="TextBox 16"/>
          <p:cNvSpPr txBox="1"/>
          <p:nvPr/>
        </p:nvSpPr>
        <p:spPr>
          <a:xfrm>
            <a:off x="2555776" y="4463534"/>
            <a:ext cx="486030" cy="261610"/>
          </a:xfrm>
          <a:prstGeom prst="rect">
            <a:avLst/>
          </a:prstGeom>
          <a:noFill/>
        </p:spPr>
        <p:txBody>
          <a:bodyPr wrap="none" rtlCol="0">
            <a:spAutoFit/>
          </a:bodyPr>
          <a:lstStyle/>
          <a:p>
            <a:r>
              <a:rPr lang="en-US" sz="1100" b="1" dirty="0" smtClean="0"/>
              <a:t>SW8</a:t>
            </a:r>
            <a:endParaRPr lang="th-TH" sz="1100" b="1" dirty="0"/>
          </a:p>
        </p:txBody>
      </p:sp>
      <p:sp>
        <p:nvSpPr>
          <p:cNvPr id="18" name="TextBox 17"/>
          <p:cNvSpPr txBox="1"/>
          <p:nvPr/>
        </p:nvSpPr>
        <p:spPr>
          <a:xfrm>
            <a:off x="3464889" y="2672916"/>
            <a:ext cx="486030" cy="261610"/>
          </a:xfrm>
          <a:prstGeom prst="rect">
            <a:avLst/>
          </a:prstGeom>
          <a:noFill/>
        </p:spPr>
        <p:txBody>
          <a:bodyPr wrap="none" rtlCol="0">
            <a:spAutoFit/>
          </a:bodyPr>
          <a:lstStyle/>
          <a:p>
            <a:r>
              <a:rPr lang="en-US" sz="1100" b="1" dirty="0" smtClean="0"/>
              <a:t>SW5</a:t>
            </a:r>
            <a:endParaRPr lang="th-TH" sz="1100" b="1" dirty="0"/>
          </a:p>
        </p:txBody>
      </p:sp>
      <p:sp>
        <p:nvSpPr>
          <p:cNvPr id="19" name="Oval 18"/>
          <p:cNvSpPr/>
          <p:nvPr/>
        </p:nvSpPr>
        <p:spPr bwMode="auto">
          <a:xfrm>
            <a:off x="3896252" y="4014225"/>
            <a:ext cx="108012" cy="108012"/>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20" name="TextBox 19"/>
          <p:cNvSpPr txBox="1"/>
          <p:nvPr/>
        </p:nvSpPr>
        <p:spPr>
          <a:xfrm>
            <a:off x="3500208" y="3790269"/>
            <a:ext cx="486030" cy="261610"/>
          </a:xfrm>
          <a:prstGeom prst="rect">
            <a:avLst/>
          </a:prstGeom>
          <a:noFill/>
        </p:spPr>
        <p:txBody>
          <a:bodyPr wrap="none" rtlCol="0">
            <a:spAutoFit/>
          </a:bodyPr>
          <a:lstStyle/>
          <a:p>
            <a:r>
              <a:rPr lang="en-US" sz="1100" b="1" dirty="0" smtClean="0"/>
              <a:t>SW9</a:t>
            </a:r>
            <a:endParaRPr lang="th-TH" sz="1100" b="1" dirty="0"/>
          </a:p>
        </p:txBody>
      </p:sp>
      <p:sp>
        <p:nvSpPr>
          <p:cNvPr id="21" name="Oval 20"/>
          <p:cNvSpPr/>
          <p:nvPr/>
        </p:nvSpPr>
        <p:spPr bwMode="auto">
          <a:xfrm>
            <a:off x="5364064" y="2352234"/>
            <a:ext cx="108012" cy="108012"/>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22" name="TextBox 21"/>
          <p:cNvSpPr txBox="1"/>
          <p:nvPr/>
        </p:nvSpPr>
        <p:spPr>
          <a:xfrm>
            <a:off x="4932040" y="2132856"/>
            <a:ext cx="567784" cy="261610"/>
          </a:xfrm>
          <a:prstGeom prst="rect">
            <a:avLst/>
          </a:prstGeom>
          <a:noFill/>
        </p:spPr>
        <p:txBody>
          <a:bodyPr wrap="none" rtlCol="0">
            <a:spAutoFit/>
          </a:bodyPr>
          <a:lstStyle/>
          <a:p>
            <a:r>
              <a:rPr lang="en-US" sz="1100" b="1" dirty="0" smtClean="0"/>
              <a:t>SW10</a:t>
            </a:r>
            <a:endParaRPr lang="th-TH" sz="1100" b="1" dirty="0"/>
          </a:p>
        </p:txBody>
      </p:sp>
      <p:sp>
        <p:nvSpPr>
          <p:cNvPr id="23" name="Oval 22"/>
          <p:cNvSpPr/>
          <p:nvPr/>
        </p:nvSpPr>
        <p:spPr bwMode="auto">
          <a:xfrm>
            <a:off x="5391079" y="1691226"/>
            <a:ext cx="108012" cy="108012"/>
          </a:xfrm>
          <a:prstGeom prst="ellipse">
            <a:avLst/>
          </a:prstGeom>
          <a:solidFill>
            <a:srgbClr val="92D050"/>
          </a:solidFill>
          <a:ln w="2857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24" name="TextBox 23"/>
          <p:cNvSpPr txBox="1"/>
          <p:nvPr/>
        </p:nvSpPr>
        <p:spPr>
          <a:xfrm>
            <a:off x="5022074" y="1772816"/>
            <a:ext cx="486030" cy="261610"/>
          </a:xfrm>
          <a:prstGeom prst="rect">
            <a:avLst/>
          </a:prstGeom>
          <a:noFill/>
        </p:spPr>
        <p:txBody>
          <a:bodyPr wrap="none" rtlCol="0">
            <a:spAutoFit/>
          </a:bodyPr>
          <a:lstStyle/>
          <a:p>
            <a:r>
              <a:rPr lang="en-US" sz="1100" b="1" dirty="0" smtClean="0"/>
              <a:t>SW4</a:t>
            </a:r>
            <a:endParaRPr lang="th-TH" sz="1100" b="1" dirty="0"/>
          </a:p>
        </p:txBody>
      </p:sp>
      <p:sp>
        <p:nvSpPr>
          <p:cNvPr id="25" name="Oval 24"/>
          <p:cNvSpPr/>
          <p:nvPr/>
        </p:nvSpPr>
        <p:spPr bwMode="auto">
          <a:xfrm>
            <a:off x="5566202" y="1488138"/>
            <a:ext cx="108012" cy="108012"/>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26" name="TextBox 25"/>
          <p:cNvSpPr txBox="1"/>
          <p:nvPr/>
        </p:nvSpPr>
        <p:spPr>
          <a:xfrm>
            <a:off x="5730006" y="1467046"/>
            <a:ext cx="567784" cy="261610"/>
          </a:xfrm>
          <a:prstGeom prst="rect">
            <a:avLst/>
          </a:prstGeom>
          <a:noFill/>
        </p:spPr>
        <p:txBody>
          <a:bodyPr wrap="none" rtlCol="0">
            <a:spAutoFit/>
          </a:bodyPr>
          <a:lstStyle/>
          <a:p>
            <a:r>
              <a:rPr lang="en-US" sz="1100" b="1" dirty="0" smtClean="0"/>
              <a:t>SW14</a:t>
            </a:r>
            <a:endParaRPr lang="th-TH" sz="1100" b="1" dirty="0"/>
          </a:p>
        </p:txBody>
      </p:sp>
      <p:sp>
        <p:nvSpPr>
          <p:cNvPr id="27" name="Oval 26"/>
          <p:cNvSpPr/>
          <p:nvPr/>
        </p:nvSpPr>
        <p:spPr bwMode="auto">
          <a:xfrm>
            <a:off x="7434294" y="1903621"/>
            <a:ext cx="108012" cy="108012"/>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28" name="TextBox 27"/>
          <p:cNvSpPr txBox="1"/>
          <p:nvPr/>
        </p:nvSpPr>
        <p:spPr>
          <a:xfrm>
            <a:off x="6966290" y="1844824"/>
            <a:ext cx="486030" cy="261610"/>
          </a:xfrm>
          <a:prstGeom prst="rect">
            <a:avLst/>
          </a:prstGeom>
          <a:noFill/>
        </p:spPr>
        <p:txBody>
          <a:bodyPr wrap="none" rtlCol="0">
            <a:spAutoFit/>
          </a:bodyPr>
          <a:lstStyle/>
          <a:p>
            <a:r>
              <a:rPr lang="en-US" sz="1100" b="1" dirty="0" smtClean="0"/>
              <a:t>SW3</a:t>
            </a:r>
            <a:endParaRPr lang="th-TH" sz="1100" b="1" dirty="0"/>
          </a:p>
        </p:txBody>
      </p:sp>
      <p:sp>
        <p:nvSpPr>
          <p:cNvPr id="29" name="Oval 28"/>
          <p:cNvSpPr/>
          <p:nvPr/>
        </p:nvSpPr>
        <p:spPr bwMode="auto">
          <a:xfrm>
            <a:off x="8352372" y="5071947"/>
            <a:ext cx="108012" cy="108012"/>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30" name="TextBox 29"/>
          <p:cNvSpPr txBox="1"/>
          <p:nvPr/>
        </p:nvSpPr>
        <p:spPr>
          <a:xfrm>
            <a:off x="8163363" y="4811540"/>
            <a:ext cx="486030" cy="261610"/>
          </a:xfrm>
          <a:prstGeom prst="rect">
            <a:avLst/>
          </a:prstGeom>
          <a:noFill/>
        </p:spPr>
        <p:txBody>
          <a:bodyPr wrap="none" rtlCol="0">
            <a:spAutoFit/>
          </a:bodyPr>
          <a:lstStyle/>
          <a:p>
            <a:r>
              <a:rPr lang="en-US" sz="1100" b="1" dirty="0" smtClean="0"/>
              <a:t>SW2</a:t>
            </a:r>
            <a:endParaRPr lang="th-TH" sz="1100" b="1" dirty="0"/>
          </a:p>
        </p:txBody>
      </p:sp>
      <p:sp>
        <p:nvSpPr>
          <p:cNvPr id="31" name="Oval 30"/>
          <p:cNvSpPr/>
          <p:nvPr/>
        </p:nvSpPr>
        <p:spPr bwMode="auto">
          <a:xfrm>
            <a:off x="8001872" y="4079925"/>
            <a:ext cx="108012" cy="108012"/>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32" name="TextBox 31"/>
          <p:cNvSpPr txBox="1"/>
          <p:nvPr/>
        </p:nvSpPr>
        <p:spPr>
          <a:xfrm>
            <a:off x="7452320" y="4079925"/>
            <a:ext cx="567784" cy="261610"/>
          </a:xfrm>
          <a:prstGeom prst="rect">
            <a:avLst/>
          </a:prstGeom>
          <a:noFill/>
        </p:spPr>
        <p:txBody>
          <a:bodyPr wrap="none" rtlCol="0">
            <a:spAutoFit/>
          </a:bodyPr>
          <a:lstStyle/>
          <a:p>
            <a:r>
              <a:rPr lang="en-US" sz="1100" b="1" dirty="0" smtClean="0"/>
              <a:t>SW11</a:t>
            </a:r>
            <a:endParaRPr lang="th-TH" sz="1100" b="1" dirty="0"/>
          </a:p>
        </p:txBody>
      </p:sp>
      <p:sp>
        <p:nvSpPr>
          <p:cNvPr id="33" name="Oval 32"/>
          <p:cNvSpPr/>
          <p:nvPr/>
        </p:nvSpPr>
        <p:spPr bwMode="auto">
          <a:xfrm>
            <a:off x="8406378" y="3943867"/>
            <a:ext cx="108012" cy="108012"/>
          </a:xfrm>
          <a:prstGeom prst="ellipse">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34" name="TextBox 33"/>
          <p:cNvSpPr txBox="1"/>
          <p:nvPr/>
        </p:nvSpPr>
        <p:spPr>
          <a:xfrm>
            <a:off x="8511945" y="4072913"/>
            <a:ext cx="567784" cy="261610"/>
          </a:xfrm>
          <a:prstGeom prst="rect">
            <a:avLst/>
          </a:prstGeom>
          <a:noFill/>
        </p:spPr>
        <p:txBody>
          <a:bodyPr wrap="none" rtlCol="0">
            <a:spAutoFit/>
          </a:bodyPr>
          <a:lstStyle/>
          <a:p>
            <a:r>
              <a:rPr lang="en-US" sz="1100" b="1" dirty="0" smtClean="0"/>
              <a:t>SW12</a:t>
            </a:r>
            <a:endParaRPr lang="th-TH" sz="1100" b="1" dirty="0"/>
          </a:p>
        </p:txBody>
      </p:sp>
      <p:cxnSp>
        <p:nvCxnSpPr>
          <p:cNvPr id="2048" name="Straight Connector 2047"/>
          <p:cNvCxnSpPr/>
          <p:nvPr/>
        </p:nvCxnSpPr>
        <p:spPr bwMode="auto">
          <a:xfrm>
            <a:off x="6084168" y="5301208"/>
            <a:ext cx="1296144" cy="0"/>
          </a:xfrm>
          <a:prstGeom prst="line">
            <a:avLst/>
          </a:prstGeom>
          <a:solidFill>
            <a:schemeClr val="accent1"/>
          </a:solidFill>
          <a:ln w="19050" cap="flat" cmpd="sng" algn="ctr">
            <a:solidFill>
              <a:srgbClr val="0070C0"/>
            </a:solidFill>
            <a:prstDash val="dash"/>
            <a:round/>
            <a:headEnd type="none" w="med" len="med"/>
            <a:tailEnd type="none" w="med" len="med"/>
          </a:ln>
          <a:effectLst/>
        </p:spPr>
      </p:cxnSp>
      <p:cxnSp>
        <p:nvCxnSpPr>
          <p:cNvPr id="2051" name="Straight Connector 2050"/>
          <p:cNvCxnSpPr/>
          <p:nvPr/>
        </p:nvCxnSpPr>
        <p:spPr bwMode="auto">
          <a:xfrm flipV="1">
            <a:off x="7380312" y="3997873"/>
            <a:ext cx="0" cy="1303335"/>
          </a:xfrm>
          <a:prstGeom prst="line">
            <a:avLst/>
          </a:prstGeom>
          <a:solidFill>
            <a:schemeClr val="accent1"/>
          </a:solidFill>
          <a:ln w="19050" cap="flat" cmpd="sng" algn="ctr">
            <a:solidFill>
              <a:srgbClr val="0070C0"/>
            </a:solidFill>
            <a:prstDash val="dash"/>
            <a:round/>
            <a:headEnd type="none" w="med" len="med"/>
            <a:tailEnd type="none" w="med" len="med"/>
          </a:ln>
          <a:effectLst/>
        </p:spPr>
      </p:cxnSp>
      <p:cxnSp>
        <p:nvCxnSpPr>
          <p:cNvPr id="2053" name="Straight Connector 2052"/>
          <p:cNvCxnSpPr>
            <a:endCxn id="33" idx="6"/>
          </p:cNvCxnSpPr>
          <p:nvPr/>
        </p:nvCxnSpPr>
        <p:spPr bwMode="auto">
          <a:xfrm>
            <a:off x="7380312" y="3997873"/>
            <a:ext cx="1134078" cy="0"/>
          </a:xfrm>
          <a:prstGeom prst="line">
            <a:avLst/>
          </a:prstGeom>
          <a:solidFill>
            <a:schemeClr val="accent1"/>
          </a:solidFill>
          <a:ln w="19050" cap="flat" cmpd="sng" algn="ctr">
            <a:solidFill>
              <a:srgbClr val="0070C0"/>
            </a:solidFill>
            <a:prstDash val="dash"/>
            <a:round/>
            <a:headEnd type="none" w="med" len="med"/>
            <a:tailEnd type="none" w="med" len="med"/>
          </a:ln>
          <a:effectLst/>
        </p:spPr>
      </p:cxnSp>
      <p:cxnSp>
        <p:nvCxnSpPr>
          <p:cNvPr id="2055" name="Straight Connector 2054"/>
          <p:cNvCxnSpPr>
            <a:stCxn id="31" idx="0"/>
          </p:cNvCxnSpPr>
          <p:nvPr/>
        </p:nvCxnSpPr>
        <p:spPr bwMode="auto">
          <a:xfrm flipV="1">
            <a:off x="8055878" y="3997873"/>
            <a:ext cx="0" cy="82052"/>
          </a:xfrm>
          <a:prstGeom prst="line">
            <a:avLst/>
          </a:prstGeom>
          <a:solidFill>
            <a:schemeClr val="accent1"/>
          </a:solidFill>
          <a:ln w="9525" cap="flat" cmpd="sng" algn="ctr">
            <a:solidFill>
              <a:srgbClr val="0070C0"/>
            </a:solidFill>
            <a:prstDash val="solid"/>
            <a:round/>
            <a:headEnd type="none" w="med" len="med"/>
            <a:tailEnd type="none" w="med" len="med"/>
          </a:ln>
          <a:effectLst/>
        </p:spPr>
      </p:cxnSp>
      <p:cxnSp>
        <p:nvCxnSpPr>
          <p:cNvPr id="2057" name="Straight Connector 2056"/>
          <p:cNvCxnSpPr/>
          <p:nvPr/>
        </p:nvCxnSpPr>
        <p:spPr bwMode="auto">
          <a:xfrm flipV="1">
            <a:off x="485546" y="3501008"/>
            <a:ext cx="0" cy="2808312"/>
          </a:xfrm>
          <a:prstGeom prst="line">
            <a:avLst/>
          </a:prstGeom>
          <a:solidFill>
            <a:schemeClr val="accent1"/>
          </a:solidFill>
          <a:ln w="28575" cap="flat" cmpd="sng" algn="ctr">
            <a:solidFill>
              <a:schemeClr val="tx1"/>
            </a:solidFill>
            <a:prstDash val="dash"/>
            <a:round/>
            <a:headEnd type="none" w="med" len="med"/>
            <a:tailEnd type="none" w="med" len="med"/>
          </a:ln>
          <a:effectLst/>
        </p:spPr>
      </p:cxnSp>
      <p:cxnSp>
        <p:nvCxnSpPr>
          <p:cNvPr id="2059" name="Straight Connector 2058"/>
          <p:cNvCxnSpPr/>
          <p:nvPr/>
        </p:nvCxnSpPr>
        <p:spPr bwMode="auto">
          <a:xfrm>
            <a:off x="485546" y="3501008"/>
            <a:ext cx="1926214" cy="0"/>
          </a:xfrm>
          <a:prstGeom prst="line">
            <a:avLst/>
          </a:prstGeom>
          <a:solidFill>
            <a:schemeClr val="accent1"/>
          </a:solidFill>
          <a:ln w="28575" cap="flat" cmpd="sng" algn="ctr">
            <a:solidFill>
              <a:schemeClr val="tx1"/>
            </a:solidFill>
            <a:prstDash val="dash"/>
            <a:round/>
            <a:headEnd type="none" w="med" len="med"/>
            <a:tailEnd type="none" w="med" len="med"/>
          </a:ln>
          <a:effectLst/>
        </p:spPr>
      </p:cxnSp>
      <p:cxnSp>
        <p:nvCxnSpPr>
          <p:cNvPr id="2061" name="Straight Connector 2060"/>
          <p:cNvCxnSpPr/>
          <p:nvPr/>
        </p:nvCxnSpPr>
        <p:spPr bwMode="auto">
          <a:xfrm flipV="1">
            <a:off x="2411760" y="1916832"/>
            <a:ext cx="0" cy="1584176"/>
          </a:xfrm>
          <a:prstGeom prst="line">
            <a:avLst/>
          </a:prstGeom>
          <a:solidFill>
            <a:schemeClr val="accent1"/>
          </a:solidFill>
          <a:ln w="28575" cap="flat" cmpd="sng" algn="ctr">
            <a:solidFill>
              <a:schemeClr val="tx1"/>
            </a:solidFill>
            <a:prstDash val="dash"/>
            <a:round/>
            <a:headEnd type="none" w="med" len="med"/>
            <a:tailEnd type="none" w="med" len="med"/>
          </a:ln>
          <a:effectLst/>
        </p:spPr>
      </p:cxnSp>
      <p:cxnSp>
        <p:nvCxnSpPr>
          <p:cNvPr id="2063" name="Straight Connector 2062"/>
          <p:cNvCxnSpPr/>
          <p:nvPr/>
        </p:nvCxnSpPr>
        <p:spPr bwMode="auto">
          <a:xfrm>
            <a:off x="2411760" y="1916832"/>
            <a:ext cx="2736304" cy="0"/>
          </a:xfrm>
          <a:prstGeom prst="line">
            <a:avLst/>
          </a:prstGeom>
          <a:solidFill>
            <a:schemeClr val="accent1"/>
          </a:solidFill>
          <a:ln w="28575" cap="flat" cmpd="sng" algn="ctr">
            <a:solidFill>
              <a:schemeClr val="tx1"/>
            </a:solidFill>
            <a:prstDash val="dash"/>
            <a:round/>
            <a:headEnd type="none" w="med" len="med"/>
            <a:tailEnd type="none" w="med" len="med"/>
          </a:ln>
          <a:effectLst/>
        </p:spPr>
      </p:cxnSp>
      <p:cxnSp>
        <p:nvCxnSpPr>
          <p:cNvPr id="2069" name="Straight Connector 2068"/>
          <p:cNvCxnSpPr/>
          <p:nvPr/>
        </p:nvCxnSpPr>
        <p:spPr bwMode="auto">
          <a:xfrm flipV="1">
            <a:off x="5148064" y="1196752"/>
            <a:ext cx="0" cy="706869"/>
          </a:xfrm>
          <a:prstGeom prst="line">
            <a:avLst/>
          </a:prstGeom>
          <a:solidFill>
            <a:schemeClr val="accent1"/>
          </a:solidFill>
          <a:ln w="28575" cap="flat" cmpd="sng" algn="ctr">
            <a:solidFill>
              <a:schemeClr val="tx1"/>
            </a:solidFill>
            <a:prstDash val="dash"/>
            <a:round/>
            <a:headEnd type="none" w="med" len="med"/>
            <a:tailEnd type="none" w="med" len="med"/>
          </a:ln>
          <a:effectLst/>
        </p:spPr>
      </p:cxnSp>
      <p:cxnSp>
        <p:nvCxnSpPr>
          <p:cNvPr id="2071" name="Straight Connector 2070"/>
          <p:cNvCxnSpPr/>
          <p:nvPr/>
        </p:nvCxnSpPr>
        <p:spPr bwMode="auto">
          <a:xfrm>
            <a:off x="5148064" y="1196752"/>
            <a:ext cx="3567311" cy="0"/>
          </a:xfrm>
          <a:prstGeom prst="line">
            <a:avLst/>
          </a:prstGeom>
          <a:solidFill>
            <a:schemeClr val="accent1"/>
          </a:solidFill>
          <a:ln w="28575" cap="flat" cmpd="sng" algn="ctr">
            <a:solidFill>
              <a:schemeClr val="tx1"/>
            </a:solidFill>
            <a:prstDash val="dash"/>
            <a:round/>
            <a:headEnd type="none" w="med" len="med"/>
            <a:tailEnd type="none" w="med" len="med"/>
          </a:ln>
          <a:effectLst/>
        </p:spPr>
      </p:cxnSp>
      <p:cxnSp>
        <p:nvCxnSpPr>
          <p:cNvPr id="2074" name="Straight Connector 2073"/>
          <p:cNvCxnSpPr/>
          <p:nvPr/>
        </p:nvCxnSpPr>
        <p:spPr bwMode="auto">
          <a:xfrm>
            <a:off x="8715375" y="1196752"/>
            <a:ext cx="0" cy="5112568"/>
          </a:xfrm>
          <a:prstGeom prst="line">
            <a:avLst/>
          </a:prstGeom>
          <a:solidFill>
            <a:schemeClr val="accent1"/>
          </a:solidFill>
          <a:ln w="28575" cap="flat" cmpd="sng" algn="ctr">
            <a:solidFill>
              <a:schemeClr val="tx1"/>
            </a:solidFill>
            <a:prstDash val="dash"/>
            <a:round/>
            <a:headEnd type="none" w="med" len="med"/>
            <a:tailEnd type="none" w="med" len="med"/>
          </a:ln>
          <a:effectLst/>
        </p:spPr>
      </p:cxnSp>
      <p:cxnSp>
        <p:nvCxnSpPr>
          <p:cNvPr id="2077" name="Straight Connector 2076"/>
          <p:cNvCxnSpPr/>
          <p:nvPr/>
        </p:nvCxnSpPr>
        <p:spPr bwMode="auto">
          <a:xfrm flipH="1">
            <a:off x="485546" y="6309320"/>
            <a:ext cx="8229829" cy="0"/>
          </a:xfrm>
          <a:prstGeom prst="line">
            <a:avLst/>
          </a:prstGeom>
          <a:solidFill>
            <a:schemeClr val="accent1"/>
          </a:solidFill>
          <a:ln w="2857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2183557402"/>
      </p:ext>
    </p:extLst>
  </p:cSld>
  <p:clrMapOvr>
    <a:masterClrMapping/>
  </p:clrMapOvr>
  <p:transition>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err="1" smtClean="0">
                <a:solidFill>
                  <a:srgbClr val="FFFFFF"/>
                </a:solidFill>
                <a:latin typeface="TH SarabunPSK" pitchFamily="34" charset="-34"/>
                <a:cs typeface="TH SarabunPSK" pitchFamily="34" charset="-34"/>
              </a:rPr>
              <a:t>Microgrid</a:t>
            </a:r>
            <a:r>
              <a:rPr lang="en-US" sz="4400" b="1" dirty="0" smtClean="0">
                <a:solidFill>
                  <a:srgbClr val="FFFFFF"/>
                </a:solidFill>
                <a:latin typeface="TH SarabunPSK" pitchFamily="34" charset="-34"/>
                <a:cs typeface="TH SarabunPSK" pitchFamily="34" charset="-34"/>
              </a:rPr>
              <a:t> Communication Design</a:t>
            </a:r>
            <a:endParaRPr lang="th-TH" sz="4400" b="1" dirty="0">
              <a:solidFill>
                <a:srgbClr val="FFFFFF"/>
              </a:solidFill>
              <a:latin typeface="TH SarabunPSK" pitchFamily="34" charset="-34"/>
              <a:cs typeface="TH SarabunPSK" pitchFamily="34" charset="-3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8" y="1062038"/>
            <a:ext cx="6638925"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6117052"/>
      </p:ext>
    </p:extLst>
  </p:cSld>
  <p:clrMapOvr>
    <a:masterClrMapping/>
  </p:clrMapOvr>
  <p:transition>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err="1" smtClean="0">
                <a:solidFill>
                  <a:srgbClr val="FFFFFF"/>
                </a:solidFill>
                <a:latin typeface="TH SarabunPSK" pitchFamily="34" charset="-34"/>
                <a:cs typeface="TH SarabunPSK" pitchFamily="34" charset="-34"/>
              </a:rPr>
              <a:t>Microgrid</a:t>
            </a:r>
            <a:r>
              <a:rPr lang="en-US" sz="4400" b="1" dirty="0" smtClean="0">
                <a:solidFill>
                  <a:srgbClr val="FFFFFF"/>
                </a:solidFill>
                <a:latin typeface="TH SarabunPSK" pitchFamily="34" charset="-34"/>
                <a:cs typeface="TH SarabunPSK" pitchFamily="34" charset="-34"/>
              </a:rPr>
              <a:t> </a:t>
            </a:r>
            <a:r>
              <a:rPr lang="en-US" sz="4400" b="1" dirty="0" err="1" smtClean="0">
                <a:solidFill>
                  <a:srgbClr val="FFFFFF"/>
                </a:solidFill>
                <a:latin typeface="TH SarabunPSK" pitchFamily="34" charset="-34"/>
                <a:cs typeface="TH SarabunPSK" pitchFamily="34" charset="-34"/>
              </a:rPr>
              <a:t>Control&amp;Protection</a:t>
            </a:r>
            <a:r>
              <a:rPr lang="en-US" sz="4400" b="1" dirty="0" smtClean="0">
                <a:solidFill>
                  <a:srgbClr val="FFFFFF"/>
                </a:solidFill>
                <a:latin typeface="TH SarabunPSK" pitchFamily="34" charset="-34"/>
                <a:cs typeface="TH SarabunPSK" pitchFamily="34" charset="-34"/>
              </a:rPr>
              <a:t> Level</a:t>
            </a:r>
            <a:endParaRPr lang="th-TH" sz="4400" b="1" dirty="0">
              <a:solidFill>
                <a:srgbClr val="FFFFFF"/>
              </a:solidFill>
              <a:latin typeface="TH SarabunPSK" pitchFamily="34" charset="-34"/>
              <a:cs typeface="TH SarabunPSK" pitchFamily="34" charset="-34"/>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68760"/>
            <a:ext cx="8964488" cy="5071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880"/>
          <a:stretch/>
        </p:blipFill>
        <p:spPr bwMode="auto">
          <a:xfrm>
            <a:off x="1583139" y="3328189"/>
            <a:ext cx="969163" cy="892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0700832"/>
      </p:ext>
    </p:extLst>
  </p:cSld>
  <p:clrMapOvr>
    <a:masterClrMapping/>
  </p:clrMapOvr>
  <p:transition>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ED7FB0A-3DD1-4E30-A53D-575933BB4BD8}" type="slidenum">
              <a:rPr lang="en-US" smtClean="0">
                <a:solidFill>
                  <a:srgbClr val="FFFFFF"/>
                </a:solidFill>
              </a:rPr>
              <a:pPr>
                <a:defRPr/>
              </a:pPr>
              <a:t>28</a:t>
            </a:fld>
            <a:endParaRPr lang="en-US" dirty="0">
              <a:solidFill>
                <a:srgbClr val="FFFFFF"/>
              </a:solidFill>
            </a:endParaRPr>
          </a:p>
        </p:txBody>
      </p:sp>
      <p:sp>
        <p:nvSpPr>
          <p:cNvPr id="13"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err="1">
                <a:solidFill>
                  <a:srgbClr val="FFFFFF"/>
                </a:solidFill>
                <a:latin typeface="TH SarabunPSK" pitchFamily="34" charset="-34"/>
                <a:cs typeface="TH SarabunPSK" pitchFamily="34" charset="-34"/>
              </a:rPr>
              <a:t>Microgrid</a:t>
            </a:r>
            <a:r>
              <a:rPr lang="en-US" sz="4400" b="1" dirty="0">
                <a:solidFill>
                  <a:srgbClr val="FFFFFF"/>
                </a:solidFill>
                <a:latin typeface="TH SarabunPSK" pitchFamily="34" charset="-34"/>
                <a:cs typeface="TH SarabunPSK" pitchFamily="34" charset="-34"/>
              </a:rPr>
              <a:t> </a:t>
            </a:r>
            <a:r>
              <a:rPr lang="en-US" sz="4400" b="1" dirty="0" err="1">
                <a:solidFill>
                  <a:srgbClr val="FFFFFF"/>
                </a:solidFill>
                <a:latin typeface="TH SarabunPSK" pitchFamily="34" charset="-34"/>
                <a:cs typeface="TH SarabunPSK" pitchFamily="34" charset="-34"/>
              </a:rPr>
              <a:t>Control&amp;Protection</a:t>
            </a:r>
            <a:r>
              <a:rPr lang="en-US" sz="4400" b="1" dirty="0">
                <a:solidFill>
                  <a:srgbClr val="FFFFFF"/>
                </a:solidFill>
                <a:latin typeface="TH SarabunPSK" pitchFamily="34" charset="-34"/>
                <a:cs typeface="TH SarabunPSK" pitchFamily="34" charset="-34"/>
              </a:rPr>
              <a:t> Level</a:t>
            </a:r>
            <a:endParaRPr lang="th-TH" sz="4400" b="1" dirty="0">
              <a:solidFill>
                <a:srgbClr val="FFFFFF"/>
              </a:solidFill>
              <a:latin typeface="TH SarabunPSK" pitchFamily="34" charset="-34"/>
              <a:cs typeface="TH SarabunPSK" pitchFamily="34" charset="-34"/>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166" y="1196752"/>
            <a:ext cx="6527253" cy="4896544"/>
          </a:xfrm>
          <a:prstGeom prst="rect">
            <a:avLst/>
          </a:prstGeom>
        </p:spPr>
      </p:pic>
    </p:spTree>
    <p:extLst>
      <p:ext uri="{BB962C8B-B14F-4D97-AF65-F5344CB8AC3E}">
        <p14:creationId xmlns:p14="http://schemas.microsoft.com/office/powerpoint/2010/main" val="1873429290"/>
      </p:ext>
    </p:extLst>
  </p:cSld>
  <p:clrMapOvr>
    <a:masterClrMapping/>
  </p:clrMapOvr>
  <p:transition>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err="1" smtClean="0">
                <a:solidFill>
                  <a:srgbClr val="FFFFFF"/>
                </a:solidFill>
                <a:latin typeface="TH SarabunPSK" pitchFamily="34" charset="-34"/>
                <a:cs typeface="TH SarabunPSK" pitchFamily="34" charset="-34"/>
              </a:rPr>
              <a:t>Microgrid</a:t>
            </a:r>
            <a:r>
              <a:rPr lang="en-US" sz="4400" b="1" dirty="0" smtClean="0">
                <a:solidFill>
                  <a:srgbClr val="FFFFFF"/>
                </a:solidFill>
                <a:latin typeface="TH SarabunPSK" pitchFamily="34" charset="-34"/>
                <a:cs typeface="TH SarabunPSK" pitchFamily="34" charset="-34"/>
              </a:rPr>
              <a:t> Function</a:t>
            </a:r>
            <a:endParaRPr lang="th-TH" sz="4400" b="1" dirty="0">
              <a:solidFill>
                <a:srgbClr val="FFFFFF"/>
              </a:solidFill>
              <a:latin typeface="TH SarabunPSK" pitchFamily="34" charset="-34"/>
              <a:cs typeface="TH SarabunPSK" pitchFamily="34" charset="-34"/>
            </a:endParaRPr>
          </a:p>
        </p:txBody>
      </p:sp>
      <p:graphicFrame>
        <p:nvGraphicFramePr>
          <p:cNvPr id="2" name="Diagram 1"/>
          <p:cNvGraphicFramePr/>
          <p:nvPr>
            <p:extLst>
              <p:ext uri="{D42A27DB-BD31-4B8C-83A1-F6EECF244321}">
                <p14:modId xmlns:p14="http://schemas.microsoft.com/office/powerpoint/2010/main" val="616164651"/>
              </p:ext>
            </p:extLst>
          </p:nvPr>
        </p:nvGraphicFramePr>
        <p:xfrm>
          <a:off x="467543" y="1052736"/>
          <a:ext cx="8247831" cy="5544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2190453"/>
      </p:ext>
    </p:extLst>
  </p:cSld>
  <p:clrMapOvr>
    <a:masterClrMapping/>
  </p:clrMapOvr>
  <p:transition>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4FFF2BF-4940-4853-8F0F-B98C19E77E84}" type="slidenum">
              <a:rPr lang="en-US" smtClean="0"/>
              <a:pPr>
                <a:defRPr/>
              </a:pPr>
              <a:t>3</a:t>
            </a:fld>
            <a:endParaRPr lang="en-US" dirty="0"/>
          </a:p>
        </p:txBody>
      </p:sp>
      <p:grpSp>
        <p:nvGrpSpPr>
          <p:cNvPr id="11" name="Group 10"/>
          <p:cNvGrpSpPr/>
          <p:nvPr/>
        </p:nvGrpSpPr>
        <p:grpSpPr>
          <a:xfrm>
            <a:off x="1877809" y="476672"/>
            <a:ext cx="5166770" cy="6264696"/>
            <a:chOff x="152400" y="990600"/>
            <a:chExt cx="4662714" cy="5804743"/>
          </a:xfrm>
        </p:grpSpPr>
        <p:pic>
          <p:nvPicPr>
            <p:cNvPr id="12" name="Picture 2" descr="C:\Users\NATTAKORN\Desktop\area map แม่ฮ่องสอน (ถนน).png"/>
            <p:cNvPicPr>
              <a:picLocks noChangeAspect="1" noChangeArrowheads="1"/>
            </p:cNvPicPr>
            <p:nvPr/>
          </p:nvPicPr>
          <p:blipFill rotWithShape="1">
            <a:blip r:embed="rId2">
              <a:extLst>
                <a:ext uri="{28A0092B-C50C-407E-A947-70E740481C1C}">
                  <a14:useLocalDpi xmlns:a14="http://schemas.microsoft.com/office/drawing/2010/main" val="0"/>
                </a:ext>
              </a:extLst>
            </a:blip>
            <a:srcRect l="6273" t="14304" r="75405" b="4595"/>
            <a:stretch/>
          </p:blipFill>
          <p:spPr bwMode="auto">
            <a:xfrm>
              <a:off x="152400" y="990600"/>
              <a:ext cx="4662714" cy="5804743"/>
            </a:xfrm>
            <a:prstGeom prst="rect">
              <a:avLst/>
            </a:prstGeom>
            <a:noFill/>
            <a:extLst>
              <a:ext uri="{909E8E84-426E-40DD-AFC4-6F175D3DCCD1}">
                <a14:hiddenFill xmlns:a14="http://schemas.microsoft.com/office/drawing/2010/main">
                  <a:solidFill>
                    <a:srgbClr val="FFFFFF"/>
                  </a:solidFill>
                </a14:hiddenFill>
              </a:ext>
            </a:extLst>
          </p:spPr>
        </p:pic>
        <p:sp>
          <p:nvSpPr>
            <p:cNvPr id="13" name="สามเหลี่ยมหน้าจั่ว 1"/>
            <p:cNvSpPr/>
            <p:nvPr/>
          </p:nvSpPr>
          <p:spPr>
            <a:xfrm>
              <a:off x="3124200" y="4800600"/>
              <a:ext cx="152400" cy="152400"/>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800">
                <a:solidFill>
                  <a:prstClr val="white"/>
                </a:solidFill>
              </a:endParaRPr>
            </a:p>
          </p:txBody>
        </p:sp>
        <p:sp>
          <p:nvSpPr>
            <p:cNvPr id="14" name="รูปแบบอิสระ 2"/>
            <p:cNvSpPr/>
            <p:nvPr/>
          </p:nvSpPr>
          <p:spPr>
            <a:xfrm>
              <a:off x="1657350" y="5048250"/>
              <a:ext cx="1252538" cy="266700"/>
            </a:xfrm>
            <a:custGeom>
              <a:avLst/>
              <a:gdLst>
                <a:gd name="connsiteX0" fmla="*/ 1252538 w 1252538"/>
                <a:gd name="connsiteY0" fmla="*/ 152400 h 266700"/>
                <a:gd name="connsiteX1" fmla="*/ 1247775 w 1252538"/>
                <a:gd name="connsiteY1" fmla="*/ 176213 h 266700"/>
                <a:gd name="connsiteX2" fmla="*/ 1209675 w 1252538"/>
                <a:gd name="connsiteY2" fmla="*/ 209550 h 266700"/>
                <a:gd name="connsiteX3" fmla="*/ 1181100 w 1252538"/>
                <a:gd name="connsiteY3" fmla="*/ 219075 h 266700"/>
                <a:gd name="connsiteX4" fmla="*/ 1166813 w 1252538"/>
                <a:gd name="connsiteY4" fmla="*/ 223838 h 266700"/>
                <a:gd name="connsiteX5" fmla="*/ 1138238 w 1252538"/>
                <a:gd name="connsiteY5" fmla="*/ 219075 h 266700"/>
                <a:gd name="connsiteX6" fmla="*/ 1123950 w 1252538"/>
                <a:gd name="connsiteY6" fmla="*/ 209550 h 266700"/>
                <a:gd name="connsiteX7" fmla="*/ 1109663 w 1252538"/>
                <a:gd name="connsiteY7" fmla="*/ 204788 h 266700"/>
                <a:gd name="connsiteX8" fmla="*/ 1090613 w 1252538"/>
                <a:gd name="connsiteY8" fmla="*/ 233363 h 266700"/>
                <a:gd name="connsiteX9" fmla="*/ 1076325 w 1252538"/>
                <a:gd name="connsiteY9" fmla="*/ 238125 h 266700"/>
                <a:gd name="connsiteX10" fmla="*/ 976313 w 1252538"/>
                <a:gd name="connsiteY10" fmla="*/ 242888 h 266700"/>
                <a:gd name="connsiteX11" fmla="*/ 962025 w 1252538"/>
                <a:gd name="connsiteY11" fmla="*/ 247650 h 266700"/>
                <a:gd name="connsiteX12" fmla="*/ 952500 w 1252538"/>
                <a:gd name="connsiteY12" fmla="*/ 261938 h 266700"/>
                <a:gd name="connsiteX13" fmla="*/ 909638 w 1252538"/>
                <a:gd name="connsiteY13" fmla="*/ 252413 h 266700"/>
                <a:gd name="connsiteX14" fmla="*/ 866775 w 1252538"/>
                <a:gd name="connsiteY14" fmla="*/ 233363 h 266700"/>
                <a:gd name="connsiteX15" fmla="*/ 852488 w 1252538"/>
                <a:gd name="connsiteY15" fmla="*/ 228600 h 266700"/>
                <a:gd name="connsiteX16" fmla="*/ 842963 w 1252538"/>
                <a:gd name="connsiteY16" fmla="*/ 214313 h 266700"/>
                <a:gd name="connsiteX17" fmla="*/ 809625 w 1252538"/>
                <a:gd name="connsiteY17" fmla="*/ 223838 h 266700"/>
                <a:gd name="connsiteX18" fmla="*/ 771525 w 1252538"/>
                <a:gd name="connsiteY18" fmla="*/ 228600 h 266700"/>
                <a:gd name="connsiteX19" fmla="*/ 733425 w 1252538"/>
                <a:gd name="connsiteY19" fmla="*/ 223838 h 266700"/>
                <a:gd name="connsiteX20" fmla="*/ 723900 w 1252538"/>
                <a:gd name="connsiteY20" fmla="*/ 195263 h 266700"/>
                <a:gd name="connsiteX21" fmla="*/ 709613 w 1252538"/>
                <a:gd name="connsiteY21" fmla="*/ 190500 h 266700"/>
                <a:gd name="connsiteX22" fmla="*/ 695325 w 1252538"/>
                <a:gd name="connsiteY22" fmla="*/ 200025 h 266700"/>
                <a:gd name="connsiteX23" fmla="*/ 681038 w 1252538"/>
                <a:gd name="connsiteY23" fmla="*/ 204788 h 266700"/>
                <a:gd name="connsiteX24" fmla="*/ 676275 w 1252538"/>
                <a:gd name="connsiteY24" fmla="*/ 219075 h 266700"/>
                <a:gd name="connsiteX25" fmla="*/ 661988 w 1252538"/>
                <a:gd name="connsiteY25" fmla="*/ 228600 h 266700"/>
                <a:gd name="connsiteX26" fmla="*/ 619125 w 1252538"/>
                <a:gd name="connsiteY26" fmla="*/ 261938 h 266700"/>
                <a:gd name="connsiteX27" fmla="*/ 590550 w 1252538"/>
                <a:gd name="connsiteY27" fmla="*/ 266700 h 266700"/>
                <a:gd name="connsiteX28" fmla="*/ 571500 w 1252538"/>
                <a:gd name="connsiteY28" fmla="*/ 261938 h 266700"/>
                <a:gd name="connsiteX29" fmla="*/ 542925 w 1252538"/>
                <a:gd name="connsiteY29" fmla="*/ 252413 h 266700"/>
                <a:gd name="connsiteX30" fmla="*/ 528638 w 1252538"/>
                <a:gd name="connsiteY30" fmla="*/ 242888 h 266700"/>
                <a:gd name="connsiteX31" fmla="*/ 447675 w 1252538"/>
                <a:gd name="connsiteY31" fmla="*/ 233363 h 266700"/>
                <a:gd name="connsiteX32" fmla="*/ 428625 w 1252538"/>
                <a:gd name="connsiteY32" fmla="*/ 238125 h 266700"/>
                <a:gd name="connsiteX33" fmla="*/ 400050 w 1252538"/>
                <a:gd name="connsiteY33" fmla="*/ 247650 h 266700"/>
                <a:gd name="connsiteX34" fmla="*/ 385763 w 1252538"/>
                <a:gd name="connsiteY34" fmla="*/ 238125 h 266700"/>
                <a:gd name="connsiteX35" fmla="*/ 357188 w 1252538"/>
                <a:gd name="connsiteY35" fmla="*/ 252413 h 266700"/>
                <a:gd name="connsiteX36" fmla="*/ 342900 w 1252538"/>
                <a:gd name="connsiteY36" fmla="*/ 257175 h 266700"/>
                <a:gd name="connsiteX37" fmla="*/ 338138 w 1252538"/>
                <a:gd name="connsiteY37" fmla="*/ 242888 h 266700"/>
                <a:gd name="connsiteX38" fmla="*/ 328613 w 1252538"/>
                <a:gd name="connsiteY38" fmla="*/ 228600 h 266700"/>
                <a:gd name="connsiteX39" fmla="*/ 304800 w 1252538"/>
                <a:gd name="connsiteY39" fmla="*/ 195263 h 266700"/>
                <a:gd name="connsiteX40" fmla="*/ 257175 w 1252538"/>
                <a:gd name="connsiteY40" fmla="*/ 200025 h 266700"/>
                <a:gd name="connsiteX41" fmla="*/ 219075 w 1252538"/>
                <a:gd name="connsiteY41" fmla="*/ 214313 h 266700"/>
                <a:gd name="connsiteX42" fmla="*/ 200025 w 1252538"/>
                <a:gd name="connsiteY42" fmla="*/ 242888 h 266700"/>
                <a:gd name="connsiteX43" fmla="*/ 138113 w 1252538"/>
                <a:gd name="connsiteY43" fmla="*/ 266700 h 266700"/>
                <a:gd name="connsiteX44" fmla="*/ 119063 w 1252538"/>
                <a:gd name="connsiteY44" fmla="*/ 261938 h 266700"/>
                <a:gd name="connsiteX45" fmla="*/ 109538 w 1252538"/>
                <a:gd name="connsiteY45" fmla="*/ 247650 h 266700"/>
                <a:gd name="connsiteX46" fmla="*/ 95250 w 1252538"/>
                <a:gd name="connsiteY46" fmla="*/ 238125 h 266700"/>
                <a:gd name="connsiteX47" fmla="*/ 71438 w 1252538"/>
                <a:gd name="connsiteY47" fmla="*/ 219075 h 266700"/>
                <a:gd name="connsiteX48" fmla="*/ 61913 w 1252538"/>
                <a:gd name="connsiteY48" fmla="*/ 204788 h 266700"/>
                <a:gd name="connsiteX49" fmla="*/ 33338 w 1252538"/>
                <a:gd name="connsiteY49" fmla="*/ 195263 h 266700"/>
                <a:gd name="connsiteX50" fmla="*/ 19050 w 1252538"/>
                <a:gd name="connsiteY50" fmla="*/ 190500 h 266700"/>
                <a:gd name="connsiteX51" fmla="*/ 9525 w 1252538"/>
                <a:gd name="connsiteY51" fmla="*/ 176213 h 266700"/>
                <a:gd name="connsiteX52" fmla="*/ 0 w 1252538"/>
                <a:gd name="connsiteY52" fmla="*/ 147638 h 266700"/>
                <a:gd name="connsiteX53" fmla="*/ 4763 w 1252538"/>
                <a:gd name="connsiteY53" fmla="*/ 57150 h 266700"/>
                <a:gd name="connsiteX54" fmla="*/ 19050 w 1252538"/>
                <a:gd name="connsiteY54" fmla="*/ 28575 h 266700"/>
                <a:gd name="connsiteX55" fmla="*/ 23813 w 1252538"/>
                <a:gd name="connsiteY55"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52538" h="266700">
                  <a:moveTo>
                    <a:pt x="1252538" y="152400"/>
                  </a:moveTo>
                  <a:cubicBezTo>
                    <a:pt x="1250950" y="160338"/>
                    <a:pt x="1250617" y="168634"/>
                    <a:pt x="1247775" y="176213"/>
                  </a:cubicBezTo>
                  <a:cubicBezTo>
                    <a:pt x="1242219" y="191029"/>
                    <a:pt x="1222374" y="205317"/>
                    <a:pt x="1209675" y="209550"/>
                  </a:cubicBezTo>
                  <a:lnTo>
                    <a:pt x="1181100" y="219075"/>
                  </a:lnTo>
                  <a:lnTo>
                    <a:pt x="1166813" y="223838"/>
                  </a:lnTo>
                  <a:cubicBezTo>
                    <a:pt x="1157288" y="222250"/>
                    <a:pt x="1147399" y="222129"/>
                    <a:pt x="1138238" y="219075"/>
                  </a:cubicBezTo>
                  <a:cubicBezTo>
                    <a:pt x="1132808" y="217265"/>
                    <a:pt x="1129070" y="212110"/>
                    <a:pt x="1123950" y="209550"/>
                  </a:cubicBezTo>
                  <a:cubicBezTo>
                    <a:pt x="1119460" y="207305"/>
                    <a:pt x="1114425" y="206375"/>
                    <a:pt x="1109663" y="204788"/>
                  </a:cubicBezTo>
                  <a:cubicBezTo>
                    <a:pt x="1079900" y="184947"/>
                    <a:pt x="1106874" y="196776"/>
                    <a:pt x="1090613" y="233363"/>
                  </a:cubicBezTo>
                  <a:cubicBezTo>
                    <a:pt x="1088574" y="237951"/>
                    <a:pt x="1081328" y="237708"/>
                    <a:pt x="1076325" y="238125"/>
                  </a:cubicBezTo>
                  <a:cubicBezTo>
                    <a:pt x="1043065" y="240897"/>
                    <a:pt x="1009650" y="241300"/>
                    <a:pt x="976313" y="242888"/>
                  </a:cubicBezTo>
                  <a:cubicBezTo>
                    <a:pt x="971550" y="244475"/>
                    <a:pt x="965945" y="244514"/>
                    <a:pt x="962025" y="247650"/>
                  </a:cubicBezTo>
                  <a:cubicBezTo>
                    <a:pt x="957555" y="251226"/>
                    <a:pt x="958053" y="260550"/>
                    <a:pt x="952500" y="261938"/>
                  </a:cubicBezTo>
                  <a:cubicBezTo>
                    <a:pt x="942923" y="264332"/>
                    <a:pt x="920636" y="256079"/>
                    <a:pt x="909638" y="252413"/>
                  </a:cubicBezTo>
                  <a:cubicBezTo>
                    <a:pt x="886995" y="237318"/>
                    <a:pt x="900782" y="244699"/>
                    <a:pt x="866775" y="233363"/>
                  </a:cubicBezTo>
                  <a:lnTo>
                    <a:pt x="852488" y="228600"/>
                  </a:lnTo>
                  <a:cubicBezTo>
                    <a:pt x="849313" y="223838"/>
                    <a:pt x="848393" y="216123"/>
                    <a:pt x="842963" y="214313"/>
                  </a:cubicBezTo>
                  <a:cubicBezTo>
                    <a:pt x="838266" y="212747"/>
                    <a:pt x="815378" y="222792"/>
                    <a:pt x="809625" y="223838"/>
                  </a:cubicBezTo>
                  <a:cubicBezTo>
                    <a:pt x="797033" y="226128"/>
                    <a:pt x="784225" y="227013"/>
                    <a:pt x="771525" y="228600"/>
                  </a:cubicBezTo>
                  <a:cubicBezTo>
                    <a:pt x="758825" y="227013"/>
                    <a:pt x="743910" y="231178"/>
                    <a:pt x="733425" y="223838"/>
                  </a:cubicBezTo>
                  <a:cubicBezTo>
                    <a:pt x="725200" y="218080"/>
                    <a:pt x="733425" y="198438"/>
                    <a:pt x="723900" y="195263"/>
                  </a:cubicBezTo>
                  <a:lnTo>
                    <a:pt x="709613" y="190500"/>
                  </a:lnTo>
                  <a:cubicBezTo>
                    <a:pt x="704850" y="193675"/>
                    <a:pt x="700445" y="197465"/>
                    <a:pt x="695325" y="200025"/>
                  </a:cubicBezTo>
                  <a:cubicBezTo>
                    <a:pt x="690835" y="202270"/>
                    <a:pt x="684588" y="201238"/>
                    <a:pt x="681038" y="204788"/>
                  </a:cubicBezTo>
                  <a:cubicBezTo>
                    <a:pt x="677488" y="208338"/>
                    <a:pt x="679411" y="215155"/>
                    <a:pt x="676275" y="219075"/>
                  </a:cubicBezTo>
                  <a:cubicBezTo>
                    <a:pt x="672699" y="223544"/>
                    <a:pt x="666266" y="224797"/>
                    <a:pt x="661988" y="228600"/>
                  </a:cubicBezTo>
                  <a:cubicBezTo>
                    <a:pt x="636616" y="251153"/>
                    <a:pt x="643675" y="256482"/>
                    <a:pt x="619125" y="261938"/>
                  </a:cubicBezTo>
                  <a:cubicBezTo>
                    <a:pt x="609699" y="264033"/>
                    <a:pt x="600075" y="265113"/>
                    <a:pt x="590550" y="266700"/>
                  </a:cubicBezTo>
                  <a:cubicBezTo>
                    <a:pt x="584200" y="265113"/>
                    <a:pt x="577769" y="263819"/>
                    <a:pt x="571500" y="261938"/>
                  </a:cubicBezTo>
                  <a:cubicBezTo>
                    <a:pt x="561883" y="259053"/>
                    <a:pt x="542925" y="252413"/>
                    <a:pt x="542925" y="252413"/>
                  </a:cubicBezTo>
                  <a:cubicBezTo>
                    <a:pt x="538163" y="249238"/>
                    <a:pt x="534120" y="244533"/>
                    <a:pt x="528638" y="242888"/>
                  </a:cubicBezTo>
                  <a:cubicBezTo>
                    <a:pt x="518105" y="239728"/>
                    <a:pt x="451611" y="233757"/>
                    <a:pt x="447675" y="233363"/>
                  </a:cubicBezTo>
                  <a:cubicBezTo>
                    <a:pt x="441325" y="234950"/>
                    <a:pt x="433736" y="234036"/>
                    <a:pt x="428625" y="238125"/>
                  </a:cubicBezTo>
                  <a:cubicBezTo>
                    <a:pt x="405194" y="256870"/>
                    <a:pt x="454762" y="258593"/>
                    <a:pt x="400050" y="247650"/>
                  </a:cubicBezTo>
                  <a:cubicBezTo>
                    <a:pt x="395288" y="244475"/>
                    <a:pt x="391409" y="239066"/>
                    <a:pt x="385763" y="238125"/>
                  </a:cubicBezTo>
                  <a:cubicBezTo>
                    <a:pt x="376784" y="236629"/>
                    <a:pt x="363408" y="249303"/>
                    <a:pt x="357188" y="252413"/>
                  </a:cubicBezTo>
                  <a:cubicBezTo>
                    <a:pt x="352698" y="254658"/>
                    <a:pt x="347663" y="255588"/>
                    <a:pt x="342900" y="257175"/>
                  </a:cubicBezTo>
                  <a:cubicBezTo>
                    <a:pt x="341313" y="252413"/>
                    <a:pt x="340383" y="247378"/>
                    <a:pt x="338138" y="242888"/>
                  </a:cubicBezTo>
                  <a:cubicBezTo>
                    <a:pt x="335578" y="237768"/>
                    <a:pt x="330938" y="233831"/>
                    <a:pt x="328613" y="228600"/>
                  </a:cubicBezTo>
                  <a:cubicBezTo>
                    <a:pt x="313152" y="193813"/>
                    <a:pt x="330787" y="203924"/>
                    <a:pt x="304800" y="195263"/>
                  </a:cubicBezTo>
                  <a:cubicBezTo>
                    <a:pt x="270015" y="206858"/>
                    <a:pt x="285965" y="207223"/>
                    <a:pt x="257175" y="200025"/>
                  </a:cubicBezTo>
                  <a:cubicBezTo>
                    <a:pt x="242766" y="202907"/>
                    <a:pt x="229480" y="202422"/>
                    <a:pt x="219075" y="214313"/>
                  </a:cubicBezTo>
                  <a:cubicBezTo>
                    <a:pt x="211537" y="222928"/>
                    <a:pt x="209550" y="236538"/>
                    <a:pt x="200025" y="242888"/>
                  </a:cubicBezTo>
                  <a:cubicBezTo>
                    <a:pt x="162110" y="268165"/>
                    <a:pt x="182783" y="260319"/>
                    <a:pt x="138113" y="266700"/>
                  </a:cubicBezTo>
                  <a:cubicBezTo>
                    <a:pt x="131763" y="265113"/>
                    <a:pt x="124509" y="265569"/>
                    <a:pt x="119063" y="261938"/>
                  </a:cubicBezTo>
                  <a:cubicBezTo>
                    <a:pt x="114300" y="258763"/>
                    <a:pt x="113585" y="251697"/>
                    <a:pt x="109538" y="247650"/>
                  </a:cubicBezTo>
                  <a:cubicBezTo>
                    <a:pt x="105491" y="243603"/>
                    <a:pt x="100013" y="241300"/>
                    <a:pt x="95250" y="238125"/>
                  </a:cubicBezTo>
                  <a:cubicBezTo>
                    <a:pt x="67953" y="197181"/>
                    <a:pt x="104300" y="245365"/>
                    <a:pt x="71438" y="219075"/>
                  </a:cubicBezTo>
                  <a:cubicBezTo>
                    <a:pt x="66969" y="215499"/>
                    <a:pt x="66767" y="207821"/>
                    <a:pt x="61913" y="204788"/>
                  </a:cubicBezTo>
                  <a:cubicBezTo>
                    <a:pt x="53399" y="199467"/>
                    <a:pt x="42863" y="198438"/>
                    <a:pt x="33338" y="195263"/>
                  </a:cubicBezTo>
                  <a:lnTo>
                    <a:pt x="19050" y="190500"/>
                  </a:lnTo>
                  <a:cubicBezTo>
                    <a:pt x="15875" y="185738"/>
                    <a:pt x="11850" y="181443"/>
                    <a:pt x="9525" y="176213"/>
                  </a:cubicBezTo>
                  <a:cubicBezTo>
                    <a:pt x="5447" y="167038"/>
                    <a:pt x="0" y="147638"/>
                    <a:pt x="0" y="147638"/>
                  </a:cubicBezTo>
                  <a:cubicBezTo>
                    <a:pt x="1588" y="117475"/>
                    <a:pt x="2028" y="87230"/>
                    <a:pt x="4763" y="57150"/>
                  </a:cubicBezTo>
                  <a:cubicBezTo>
                    <a:pt x="6093" y="42520"/>
                    <a:pt x="12718" y="41239"/>
                    <a:pt x="19050" y="28575"/>
                  </a:cubicBezTo>
                  <a:cubicBezTo>
                    <a:pt x="25319" y="16037"/>
                    <a:pt x="23813" y="13362"/>
                    <a:pt x="23813" y="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solidFill>
                  <a:prstClr val="black"/>
                </a:solidFill>
              </a:endParaRPr>
            </a:p>
          </p:txBody>
        </p:sp>
        <p:sp>
          <p:nvSpPr>
            <p:cNvPr id="15" name="รูปแบบอิสระ 5"/>
            <p:cNvSpPr/>
            <p:nvPr/>
          </p:nvSpPr>
          <p:spPr>
            <a:xfrm>
              <a:off x="1600200" y="3514725"/>
              <a:ext cx="95250" cy="1519238"/>
            </a:xfrm>
            <a:custGeom>
              <a:avLst/>
              <a:gdLst>
                <a:gd name="connsiteX0" fmla="*/ 80963 w 95250"/>
                <a:gd name="connsiteY0" fmla="*/ 1519238 h 1519238"/>
                <a:gd name="connsiteX1" fmla="*/ 61913 w 95250"/>
                <a:gd name="connsiteY1" fmla="*/ 1438275 h 1519238"/>
                <a:gd name="connsiteX2" fmla="*/ 47625 w 95250"/>
                <a:gd name="connsiteY2" fmla="*/ 1428750 h 1519238"/>
                <a:gd name="connsiteX3" fmla="*/ 42863 w 95250"/>
                <a:gd name="connsiteY3" fmla="*/ 1414463 h 1519238"/>
                <a:gd name="connsiteX4" fmla="*/ 14288 w 95250"/>
                <a:gd name="connsiteY4" fmla="*/ 1404938 h 1519238"/>
                <a:gd name="connsiteX5" fmla="*/ 9525 w 95250"/>
                <a:gd name="connsiteY5" fmla="*/ 1390650 h 1519238"/>
                <a:gd name="connsiteX6" fmla="*/ 0 w 95250"/>
                <a:gd name="connsiteY6" fmla="*/ 1319213 h 1519238"/>
                <a:gd name="connsiteX7" fmla="*/ 14288 w 95250"/>
                <a:gd name="connsiteY7" fmla="*/ 1290638 h 1519238"/>
                <a:gd name="connsiteX8" fmla="*/ 28575 w 95250"/>
                <a:gd name="connsiteY8" fmla="*/ 1285875 h 1519238"/>
                <a:gd name="connsiteX9" fmla="*/ 57150 w 95250"/>
                <a:gd name="connsiteY9" fmla="*/ 1271588 h 1519238"/>
                <a:gd name="connsiteX10" fmla="*/ 71438 w 95250"/>
                <a:gd name="connsiteY10" fmla="*/ 1243013 h 1519238"/>
                <a:gd name="connsiteX11" fmla="*/ 66675 w 95250"/>
                <a:gd name="connsiteY11" fmla="*/ 1223963 h 1519238"/>
                <a:gd name="connsiteX12" fmla="*/ 71438 w 95250"/>
                <a:gd name="connsiteY12" fmla="*/ 1185863 h 1519238"/>
                <a:gd name="connsiteX13" fmla="*/ 80963 w 95250"/>
                <a:gd name="connsiteY13" fmla="*/ 1157288 h 1519238"/>
                <a:gd name="connsiteX14" fmla="*/ 85725 w 95250"/>
                <a:gd name="connsiteY14" fmla="*/ 1109663 h 1519238"/>
                <a:gd name="connsiteX15" fmla="*/ 90488 w 95250"/>
                <a:gd name="connsiteY15" fmla="*/ 1095375 h 1519238"/>
                <a:gd name="connsiteX16" fmla="*/ 95250 w 95250"/>
                <a:gd name="connsiteY16" fmla="*/ 1076325 h 1519238"/>
                <a:gd name="connsiteX17" fmla="*/ 90488 w 95250"/>
                <a:gd name="connsiteY17" fmla="*/ 1038225 h 1519238"/>
                <a:gd name="connsiteX18" fmla="*/ 80963 w 95250"/>
                <a:gd name="connsiteY18" fmla="*/ 1009650 h 1519238"/>
                <a:gd name="connsiteX19" fmla="*/ 76200 w 95250"/>
                <a:gd name="connsiteY19" fmla="*/ 976313 h 1519238"/>
                <a:gd name="connsiteX20" fmla="*/ 71438 w 95250"/>
                <a:gd name="connsiteY20" fmla="*/ 957263 h 1519238"/>
                <a:gd name="connsiteX21" fmla="*/ 76200 w 95250"/>
                <a:gd name="connsiteY21" fmla="*/ 900113 h 1519238"/>
                <a:gd name="connsiteX22" fmla="*/ 61913 w 95250"/>
                <a:gd name="connsiteY22" fmla="*/ 842963 h 1519238"/>
                <a:gd name="connsiteX23" fmla="*/ 47625 w 95250"/>
                <a:gd name="connsiteY23" fmla="*/ 814388 h 1519238"/>
                <a:gd name="connsiteX24" fmla="*/ 57150 w 95250"/>
                <a:gd name="connsiteY24" fmla="*/ 771525 h 1519238"/>
                <a:gd name="connsiteX25" fmla="*/ 71438 w 95250"/>
                <a:gd name="connsiteY25" fmla="*/ 742950 h 1519238"/>
                <a:gd name="connsiteX26" fmla="*/ 47625 w 95250"/>
                <a:gd name="connsiteY26" fmla="*/ 709613 h 1519238"/>
                <a:gd name="connsiteX27" fmla="*/ 61913 w 95250"/>
                <a:gd name="connsiteY27" fmla="*/ 700088 h 1519238"/>
                <a:gd name="connsiteX28" fmla="*/ 76200 w 95250"/>
                <a:gd name="connsiteY28" fmla="*/ 600075 h 1519238"/>
                <a:gd name="connsiteX29" fmla="*/ 85725 w 95250"/>
                <a:gd name="connsiteY29" fmla="*/ 552450 h 1519238"/>
                <a:gd name="connsiteX30" fmla="*/ 90488 w 95250"/>
                <a:gd name="connsiteY30" fmla="*/ 538163 h 1519238"/>
                <a:gd name="connsiteX31" fmla="*/ 66675 w 95250"/>
                <a:gd name="connsiteY31" fmla="*/ 495300 h 1519238"/>
                <a:gd name="connsiteX32" fmla="*/ 57150 w 95250"/>
                <a:gd name="connsiteY32" fmla="*/ 481013 h 1519238"/>
                <a:gd name="connsiteX33" fmla="*/ 28575 w 95250"/>
                <a:gd name="connsiteY33" fmla="*/ 423863 h 1519238"/>
                <a:gd name="connsiteX34" fmla="*/ 19050 w 95250"/>
                <a:gd name="connsiteY34" fmla="*/ 409575 h 1519238"/>
                <a:gd name="connsiteX35" fmla="*/ 14288 w 95250"/>
                <a:gd name="connsiteY35" fmla="*/ 342900 h 1519238"/>
                <a:gd name="connsiteX36" fmla="*/ 9525 w 95250"/>
                <a:gd name="connsiteY36" fmla="*/ 328613 h 1519238"/>
                <a:gd name="connsiteX37" fmla="*/ 14288 w 95250"/>
                <a:gd name="connsiteY37" fmla="*/ 295275 h 1519238"/>
                <a:gd name="connsiteX38" fmla="*/ 19050 w 95250"/>
                <a:gd name="connsiteY38" fmla="*/ 271463 h 1519238"/>
                <a:gd name="connsiteX39" fmla="*/ 47625 w 95250"/>
                <a:gd name="connsiteY39" fmla="*/ 252413 h 1519238"/>
                <a:gd name="connsiteX40" fmla="*/ 52388 w 95250"/>
                <a:gd name="connsiteY40" fmla="*/ 238125 h 1519238"/>
                <a:gd name="connsiteX41" fmla="*/ 61913 w 95250"/>
                <a:gd name="connsiteY41" fmla="*/ 223838 h 1519238"/>
                <a:gd name="connsiteX42" fmla="*/ 71438 w 95250"/>
                <a:gd name="connsiteY42" fmla="*/ 195263 h 1519238"/>
                <a:gd name="connsiteX43" fmla="*/ 76200 w 95250"/>
                <a:gd name="connsiteY43" fmla="*/ 180975 h 1519238"/>
                <a:gd name="connsiteX44" fmla="*/ 71438 w 95250"/>
                <a:gd name="connsiteY44" fmla="*/ 147638 h 1519238"/>
                <a:gd name="connsiteX45" fmla="*/ 57150 w 95250"/>
                <a:gd name="connsiteY45" fmla="*/ 138113 h 1519238"/>
                <a:gd name="connsiteX46" fmla="*/ 33338 w 95250"/>
                <a:gd name="connsiteY46" fmla="*/ 109538 h 1519238"/>
                <a:gd name="connsiteX47" fmla="*/ 23813 w 95250"/>
                <a:gd name="connsiteY47" fmla="*/ 80963 h 1519238"/>
                <a:gd name="connsiteX48" fmla="*/ 19050 w 95250"/>
                <a:gd name="connsiteY48" fmla="*/ 66675 h 1519238"/>
                <a:gd name="connsiteX49" fmla="*/ 28575 w 95250"/>
                <a:gd name="connsiteY49" fmla="*/ 52388 h 1519238"/>
                <a:gd name="connsiteX50" fmla="*/ 42863 w 95250"/>
                <a:gd name="connsiteY50" fmla="*/ 47625 h 1519238"/>
                <a:gd name="connsiteX51" fmla="*/ 57150 w 95250"/>
                <a:gd name="connsiteY51" fmla="*/ 38100 h 1519238"/>
                <a:gd name="connsiteX52" fmla="*/ 85725 w 95250"/>
                <a:gd name="connsiteY52" fmla="*/ 0 h 151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5250" h="1519238">
                  <a:moveTo>
                    <a:pt x="80963" y="1519238"/>
                  </a:moveTo>
                  <a:cubicBezTo>
                    <a:pt x="76979" y="1463463"/>
                    <a:pt x="91575" y="1462993"/>
                    <a:pt x="61913" y="1438275"/>
                  </a:cubicBezTo>
                  <a:cubicBezTo>
                    <a:pt x="57516" y="1434611"/>
                    <a:pt x="52388" y="1431925"/>
                    <a:pt x="47625" y="1428750"/>
                  </a:cubicBezTo>
                  <a:cubicBezTo>
                    <a:pt x="46038" y="1423988"/>
                    <a:pt x="46948" y="1417381"/>
                    <a:pt x="42863" y="1414463"/>
                  </a:cubicBezTo>
                  <a:cubicBezTo>
                    <a:pt x="34693" y="1408627"/>
                    <a:pt x="14288" y="1404938"/>
                    <a:pt x="14288" y="1404938"/>
                  </a:cubicBezTo>
                  <a:cubicBezTo>
                    <a:pt x="12700" y="1400175"/>
                    <a:pt x="10189" y="1395626"/>
                    <a:pt x="9525" y="1390650"/>
                  </a:cubicBezTo>
                  <a:cubicBezTo>
                    <a:pt x="-834" y="1312960"/>
                    <a:pt x="12169" y="1355715"/>
                    <a:pt x="0" y="1319213"/>
                  </a:cubicBezTo>
                  <a:cubicBezTo>
                    <a:pt x="3138" y="1309801"/>
                    <a:pt x="5895" y="1297353"/>
                    <a:pt x="14288" y="1290638"/>
                  </a:cubicBezTo>
                  <a:cubicBezTo>
                    <a:pt x="18208" y="1287502"/>
                    <a:pt x="24085" y="1288120"/>
                    <a:pt x="28575" y="1285875"/>
                  </a:cubicBezTo>
                  <a:cubicBezTo>
                    <a:pt x="65496" y="1267414"/>
                    <a:pt x="21247" y="1283555"/>
                    <a:pt x="57150" y="1271588"/>
                  </a:cubicBezTo>
                  <a:cubicBezTo>
                    <a:pt x="61964" y="1264366"/>
                    <a:pt x="71438" y="1252870"/>
                    <a:pt x="71438" y="1243013"/>
                  </a:cubicBezTo>
                  <a:cubicBezTo>
                    <a:pt x="71438" y="1236468"/>
                    <a:pt x="68263" y="1230313"/>
                    <a:pt x="66675" y="1223963"/>
                  </a:cubicBezTo>
                  <a:cubicBezTo>
                    <a:pt x="68263" y="1211263"/>
                    <a:pt x="68756" y="1198378"/>
                    <a:pt x="71438" y="1185863"/>
                  </a:cubicBezTo>
                  <a:cubicBezTo>
                    <a:pt x="73542" y="1176046"/>
                    <a:pt x="80963" y="1157288"/>
                    <a:pt x="80963" y="1157288"/>
                  </a:cubicBezTo>
                  <a:cubicBezTo>
                    <a:pt x="82550" y="1141413"/>
                    <a:pt x="83299" y="1125432"/>
                    <a:pt x="85725" y="1109663"/>
                  </a:cubicBezTo>
                  <a:cubicBezTo>
                    <a:pt x="86488" y="1104701"/>
                    <a:pt x="89109" y="1100202"/>
                    <a:pt x="90488" y="1095375"/>
                  </a:cubicBezTo>
                  <a:cubicBezTo>
                    <a:pt x="92286" y="1089081"/>
                    <a:pt x="93663" y="1082675"/>
                    <a:pt x="95250" y="1076325"/>
                  </a:cubicBezTo>
                  <a:cubicBezTo>
                    <a:pt x="93663" y="1063625"/>
                    <a:pt x="93170" y="1050740"/>
                    <a:pt x="90488" y="1038225"/>
                  </a:cubicBezTo>
                  <a:cubicBezTo>
                    <a:pt x="88384" y="1028408"/>
                    <a:pt x="80963" y="1009650"/>
                    <a:pt x="80963" y="1009650"/>
                  </a:cubicBezTo>
                  <a:cubicBezTo>
                    <a:pt x="79375" y="998538"/>
                    <a:pt x="78208" y="987357"/>
                    <a:pt x="76200" y="976313"/>
                  </a:cubicBezTo>
                  <a:cubicBezTo>
                    <a:pt x="75029" y="969873"/>
                    <a:pt x="71438" y="963808"/>
                    <a:pt x="71438" y="957263"/>
                  </a:cubicBezTo>
                  <a:cubicBezTo>
                    <a:pt x="71438" y="938147"/>
                    <a:pt x="74613" y="919163"/>
                    <a:pt x="76200" y="900113"/>
                  </a:cubicBezTo>
                  <a:cubicBezTo>
                    <a:pt x="73819" y="885828"/>
                    <a:pt x="70299" y="855543"/>
                    <a:pt x="61913" y="842963"/>
                  </a:cubicBezTo>
                  <a:cubicBezTo>
                    <a:pt x="49603" y="824498"/>
                    <a:pt x="54198" y="834105"/>
                    <a:pt x="47625" y="814388"/>
                  </a:cubicBezTo>
                  <a:cubicBezTo>
                    <a:pt x="49453" y="803420"/>
                    <a:pt x="51290" y="783246"/>
                    <a:pt x="57150" y="771525"/>
                  </a:cubicBezTo>
                  <a:cubicBezTo>
                    <a:pt x="75618" y="734588"/>
                    <a:pt x="59463" y="778871"/>
                    <a:pt x="71438" y="742950"/>
                  </a:cubicBezTo>
                  <a:cubicBezTo>
                    <a:pt x="56141" y="732752"/>
                    <a:pt x="31589" y="729658"/>
                    <a:pt x="47625" y="709613"/>
                  </a:cubicBezTo>
                  <a:cubicBezTo>
                    <a:pt x="51201" y="705143"/>
                    <a:pt x="57150" y="703263"/>
                    <a:pt x="61913" y="700088"/>
                  </a:cubicBezTo>
                  <a:cubicBezTo>
                    <a:pt x="87893" y="661116"/>
                    <a:pt x="68217" y="695871"/>
                    <a:pt x="76200" y="600075"/>
                  </a:cubicBezTo>
                  <a:cubicBezTo>
                    <a:pt x="77300" y="586876"/>
                    <a:pt x="81834" y="566070"/>
                    <a:pt x="85725" y="552450"/>
                  </a:cubicBezTo>
                  <a:cubicBezTo>
                    <a:pt x="87104" y="547623"/>
                    <a:pt x="88900" y="542925"/>
                    <a:pt x="90488" y="538163"/>
                  </a:cubicBezTo>
                  <a:cubicBezTo>
                    <a:pt x="82105" y="513015"/>
                    <a:pt x="88510" y="528051"/>
                    <a:pt x="66675" y="495300"/>
                  </a:cubicBezTo>
                  <a:lnTo>
                    <a:pt x="57150" y="481013"/>
                  </a:lnTo>
                  <a:cubicBezTo>
                    <a:pt x="44005" y="441577"/>
                    <a:pt x="53195" y="460793"/>
                    <a:pt x="28575" y="423863"/>
                  </a:cubicBezTo>
                  <a:lnTo>
                    <a:pt x="19050" y="409575"/>
                  </a:lnTo>
                  <a:cubicBezTo>
                    <a:pt x="17463" y="387350"/>
                    <a:pt x="16891" y="365029"/>
                    <a:pt x="14288" y="342900"/>
                  </a:cubicBezTo>
                  <a:cubicBezTo>
                    <a:pt x="13701" y="337914"/>
                    <a:pt x="9525" y="333633"/>
                    <a:pt x="9525" y="328613"/>
                  </a:cubicBezTo>
                  <a:cubicBezTo>
                    <a:pt x="9525" y="317387"/>
                    <a:pt x="12443" y="306348"/>
                    <a:pt x="14288" y="295275"/>
                  </a:cubicBezTo>
                  <a:cubicBezTo>
                    <a:pt x="15619" y="287291"/>
                    <a:pt x="14080" y="277852"/>
                    <a:pt x="19050" y="271463"/>
                  </a:cubicBezTo>
                  <a:cubicBezTo>
                    <a:pt x="26078" y="262427"/>
                    <a:pt x="47625" y="252413"/>
                    <a:pt x="47625" y="252413"/>
                  </a:cubicBezTo>
                  <a:cubicBezTo>
                    <a:pt x="49213" y="247650"/>
                    <a:pt x="50143" y="242615"/>
                    <a:pt x="52388" y="238125"/>
                  </a:cubicBezTo>
                  <a:cubicBezTo>
                    <a:pt x="54948" y="233006"/>
                    <a:pt x="59588" y="229068"/>
                    <a:pt x="61913" y="223838"/>
                  </a:cubicBezTo>
                  <a:cubicBezTo>
                    <a:pt x="65991" y="214663"/>
                    <a:pt x="68263" y="204788"/>
                    <a:pt x="71438" y="195263"/>
                  </a:cubicBezTo>
                  <a:lnTo>
                    <a:pt x="76200" y="180975"/>
                  </a:lnTo>
                  <a:cubicBezTo>
                    <a:pt x="74613" y="169863"/>
                    <a:pt x="75997" y="157896"/>
                    <a:pt x="71438" y="147638"/>
                  </a:cubicBezTo>
                  <a:cubicBezTo>
                    <a:pt x="69113" y="142407"/>
                    <a:pt x="61547" y="141777"/>
                    <a:pt x="57150" y="138113"/>
                  </a:cubicBezTo>
                  <a:cubicBezTo>
                    <a:pt x="49235" y="131517"/>
                    <a:pt x="37744" y="119452"/>
                    <a:pt x="33338" y="109538"/>
                  </a:cubicBezTo>
                  <a:cubicBezTo>
                    <a:pt x="29260" y="100363"/>
                    <a:pt x="26988" y="90488"/>
                    <a:pt x="23813" y="80963"/>
                  </a:cubicBezTo>
                  <a:lnTo>
                    <a:pt x="19050" y="66675"/>
                  </a:lnTo>
                  <a:cubicBezTo>
                    <a:pt x="22225" y="61913"/>
                    <a:pt x="24106" y="55964"/>
                    <a:pt x="28575" y="52388"/>
                  </a:cubicBezTo>
                  <a:cubicBezTo>
                    <a:pt x="32495" y="49252"/>
                    <a:pt x="38373" y="49870"/>
                    <a:pt x="42863" y="47625"/>
                  </a:cubicBezTo>
                  <a:cubicBezTo>
                    <a:pt x="47982" y="45065"/>
                    <a:pt x="52388" y="41275"/>
                    <a:pt x="57150" y="38100"/>
                  </a:cubicBezTo>
                  <a:cubicBezTo>
                    <a:pt x="78691" y="5789"/>
                    <a:pt x="68105" y="17620"/>
                    <a:pt x="85725"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solidFill>
                  <a:prstClr val="black"/>
                </a:solidFill>
              </a:endParaRPr>
            </a:p>
          </p:txBody>
        </p:sp>
        <p:sp>
          <p:nvSpPr>
            <p:cNvPr id="16" name="รูปแบบอิสระ 7"/>
            <p:cNvSpPr/>
            <p:nvPr/>
          </p:nvSpPr>
          <p:spPr>
            <a:xfrm>
              <a:off x="1647649" y="2376488"/>
              <a:ext cx="166864" cy="1147762"/>
            </a:xfrm>
            <a:custGeom>
              <a:avLst/>
              <a:gdLst>
                <a:gd name="connsiteX0" fmla="*/ 57326 w 166864"/>
                <a:gd name="connsiteY0" fmla="*/ 0 h 1147762"/>
                <a:gd name="connsiteX1" fmla="*/ 81139 w 166864"/>
                <a:gd name="connsiteY1" fmla="*/ 38100 h 1147762"/>
                <a:gd name="connsiteX2" fmla="*/ 90664 w 166864"/>
                <a:gd name="connsiteY2" fmla="*/ 52387 h 1147762"/>
                <a:gd name="connsiteX3" fmla="*/ 95426 w 166864"/>
                <a:gd name="connsiteY3" fmla="*/ 80962 h 1147762"/>
                <a:gd name="connsiteX4" fmla="*/ 100189 w 166864"/>
                <a:gd name="connsiteY4" fmla="*/ 100012 h 1147762"/>
                <a:gd name="connsiteX5" fmla="*/ 114476 w 166864"/>
                <a:gd name="connsiteY5" fmla="*/ 104775 h 1147762"/>
                <a:gd name="connsiteX6" fmla="*/ 109714 w 166864"/>
                <a:gd name="connsiteY6" fmla="*/ 133350 h 1147762"/>
                <a:gd name="connsiteX7" fmla="*/ 100189 w 166864"/>
                <a:gd name="connsiteY7" fmla="*/ 161925 h 1147762"/>
                <a:gd name="connsiteX8" fmla="*/ 119239 w 166864"/>
                <a:gd name="connsiteY8" fmla="*/ 185737 h 1147762"/>
                <a:gd name="connsiteX9" fmla="*/ 124001 w 166864"/>
                <a:gd name="connsiteY9" fmla="*/ 200025 h 1147762"/>
                <a:gd name="connsiteX10" fmla="*/ 133526 w 166864"/>
                <a:gd name="connsiteY10" fmla="*/ 214312 h 1147762"/>
                <a:gd name="connsiteX11" fmla="*/ 147814 w 166864"/>
                <a:gd name="connsiteY11" fmla="*/ 242887 h 1147762"/>
                <a:gd name="connsiteX12" fmla="*/ 147814 w 166864"/>
                <a:gd name="connsiteY12" fmla="*/ 309562 h 1147762"/>
                <a:gd name="connsiteX13" fmla="*/ 166864 w 166864"/>
                <a:gd name="connsiteY13" fmla="*/ 338137 h 1147762"/>
                <a:gd name="connsiteX14" fmla="*/ 162101 w 166864"/>
                <a:gd name="connsiteY14" fmla="*/ 433387 h 1147762"/>
                <a:gd name="connsiteX15" fmla="*/ 152576 w 166864"/>
                <a:gd name="connsiteY15" fmla="*/ 461962 h 1147762"/>
                <a:gd name="connsiteX16" fmla="*/ 162101 w 166864"/>
                <a:gd name="connsiteY16" fmla="*/ 533400 h 1147762"/>
                <a:gd name="connsiteX17" fmla="*/ 166864 w 166864"/>
                <a:gd name="connsiteY17" fmla="*/ 547687 h 1147762"/>
                <a:gd name="connsiteX18" fmla="*/ 152576 w 166864"/>
                <a:gd name="connsiteY18" fmla="*/ 614362 h 1147762"/>
                <a:gd name="connsiteX19" fmla="*/ 133526 w 166864"/>
                <a:gd name="connsiteY19" fmla="*/ 642937 h 1147762"/>
                <a:gd name="connsiteX20" fmla="*/ 128764 w 166864"/>
                <a:gd name="connsiteY20" fmla="*/ 657225 h 1147762"/>
                <a:gd name="connsiteX21" fmla="*/ 124001 w 166864"/>
                <a:gd name="connsiteY21" fmla="*/ 690562 h 1147762"/>
                <a:gd name="connsiteX22" fmla="*/ 114476 w 166864"/>
                <a:gd name="connsiteY22" fmla="*/ 704850 h 1147762"/>
                <a:gd name="connsiteX23" fmla="*/ 109714 w 166864"/>
                <a:gd name="connsiteY23" fmla="*/ 719137 h 1147762"/>
                <a:gd name="connsiteX24" fmla="*/ 100189 w 166864"/>
                <a:gd name="connsiteY24" fmla="*/ 771525 h 1147762"/>
                <a:gd name="connsiteX25" fmla="*/ 95426 w 166864"/>
                <a:gd name="connsiteY25" fmla="*/ 785812 h 1147762"/>
                <a:gd name="connsiteX26" fmla="*/ 100189 w 166864"/>
                <a:gd name="connsiteY26" fmla="*/ 823912 h 1147762"/>
                <a:gd name="connsiteX27" fmla="*/ 104951 w 166864"/>
                <a:gd name="connsiteY27" fmla="*/ 838200 h 1147762"/>
                <a:gd name="connsiteX28" fmla="*/ 100189 w 166864"/>
                <a:gd name="connsiteY28" fmla="*/ 866775 h 1147762"/>
                <a:gd name="connsiteX29" fmla="*/ 71614 w 166864"/>
                <a:gd name="connsiteY29" fmla="*/ 909637 h 1147762"/>
                <a:gd name="connsiteX30" fmla="*/ 62089 w 166864"/>
                <a:gd name="connsiteY30" fmla="*/ 923925 h 1147762"/>
                <a:gd name="connsiteX31" fmla="*/ 43039 w 166864"/>
                <a:gd name="connsiteY31" fmla="*/ 966787 h 1147762"/>
                <a:gd name="connsiteX32" fmla="*/ 38276 w 166864"/>
                <a:gd name="connsiteY32" fmla="*/ 981075 h 1147762"/>
                <a:gd name="connsiteX33" fmla="*/ 9701 w 166864"/>
                <a:gd name="connsiteY33" fmla="*/ 995362 h 1147762"/>
                <a:gd name="connsiteX34" fmla="*/ 176 w 166864"/>
                <a:gd name="connsiteY34" fmla="*/ 1009650 h 1147762"/>
                <a:gd name="connsiteX35" fmla="*/ 19226 w 166864"/>
                <a:gd name="connsiteY35" fmla="*/ 1038225 h 1147762"/>
                <a:gd name="connsiteX36" fmla="*/ 23989 w 166864"/>
                <a:gd name="connsiteY36" fmla="*/ 1052512 h 1147762"/>
                <a:gd name="connsiteX37" fmla="*/ 33514 w 166864"/>
                <a:gd name="connsiteY37" fmla="*/ 1066800 h 1147762"/>
                <a:gd name="connsiteX38" fmla="*/ 38276 w 166864"/>
                <a:gd name="connsiteY38" fmla="*/ 1147762 h 114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6864" h="1147762">
                  <a:moveTo>
                    <a:pt x="57326" y="0"/>
                  </a:moveTo>
                  <a:cubicBezTo>
                    <a:pt x="65264" y="12700"/>
                    <a:pt x="73098" y="25465"/>
                    <a:pt x="81139" y="38100"/>
                  </a:cubicBezTo>
                  <a:cubicBezTo>
                    <a:pt x="84212" y="42929"/>
                    <a:pt x="90664" y="52387"/>
                    <a:pt x="90664" y="52387"/>
                  </a:cubicBezTo>
                  <a:cubicBezTo>
                    <a:pt x="92251" y="61912"/>
                    <a:pt x="93532" y="71493"/>
                    <a:pt x="95426" y="80962"/>
                  </a:cubicBezTo>
                  <a:cubicBezTo>
                    <a:pt x="96710" y="87380"/>
                    <a:pt x="96100" y="94901"/>
                    <a:pt x="100189" y="100012"/>
                  </a:cubicBezTo>
                  <a:cubicBezTo>
                    <a:pt x="103325" y="103932"/>
                    <a:pt x="109714" y="103187"/>
                    <a:pt x="114476" y="104775"/>
                  </a:cubicBezTo>
                  <a:cubicBezTo>
                    <a:pt x="112889" y="114300"/>
                    <a:pt x="112056" y="123982"/>
                    <a:pt x="109714" y="133350"/>
                  </a:cubicBezTo>
                  <a:cubicBezTo>
                    <a:pt x="107279" y="143090"/>
                    <a:pt x="100189" y="161925"/>
                    <a:pt x="100189" y="161925"/>
                  </a:cubicBezTo>
                  <a:cubicBezTo>
                    <a:pt x="112107" y="209602"/>
                    <a:pt x="94187" y="160685"/>
                    <a:pt x="119239" y="185737"/>
                  </a:cubicBezTo>
                  <a:cubicBezTo>
                    <a:pt x="122789" y="189287"/>
                    <a:pt x="121756" y="195535"/>
                    <a:pt x="124001" y="200025"/>
                  </a:cubicBezTo>
                  <a:cubicBezTo>
                    <a:pt x="126561" y="205144"/>
                    <a:pt x="130966" y="209193"/>
                    <a:pt x="133526" y="214312"/>
                  </a:cubicBezTo>
                  <a:cubicBezTo>
                    <a:pt x="153244" y="253746"/>
                    <a:pt x="120518" y="201944"/>
                    <a:pt x="147814" y="242887"/>
                  </a:cubicBezTo>
                  <a:cubicBezTo>
                    <a:pt x="145971" y="263153"/>
                    <a:pt x="136539" y="289268"/>
                    <a:pt x="147814" y="309562"/>
                  </a:cubicBezTo>
                  <a:cubicBezTo>
                    <a:pt x="153374" y="319569"/>
                    <a:pt x="166864" y="338137"/>
                    <a:pt x="166864" y="338137"/>
                  </a:cubicBezTo>
                  <a:cubicBezTo>
                    <a:pt x="165276" y="369887"/>
                    <a:pt x="165745" y="401807"/>
                    <a:pt x="162101" y="433387"/>
                  </a:cubicBezTo>
                  <a:cubicBezTo>
                    <a:pt x="160950" y="443361"/>
                    <a:pt x="152576" y="461962"/>
                    <a:pt x="152576" y="461962"/>
                  </a:cubicBezTo>
                  <a:cubicBezTo>
                    <a:pt x="154867" y="482583"/>
                    <a:pt x="157352" y="512032"/>
                    <a:pt x="162101" y="533400"/>
                  </a:cubicBezTo>
                  <a:cubicBezTo>
                    <a:pt x="163190" y="538300"/>
                    <a:pt x="165276" y="542925"/>
                    <a:pt x="166864" y="547687"/>
                  </a:cubicBezTo>
                  <a:cubicBezTo>
                    <a:pt x="164849" y="563808"/>
                    <a:pt x="163016" y="598702"/>
                    <a:pt x="152576" y="614362"/>
                  </a:cubicBezTo>
                  <a:lnTo>
                    <a:pt x="133526" y="642937"/>
                  </a:lnTo>
                  <a:cubicBezTo>
                    <a:pt x="131939" y="647700"/>
                    <a:pt x="129749" y="652302"/>
                    <a:pt x="128764" y="657225"/>
                  </a:cubicBezTo>
                  <a:cubicBezTo>
                    <a:pt x="126563" y="668232"/>
                    <a:pt x="127227" y="679810"/>
                    <a:pt x="124001" y="690562"/>
                  </a:cubicBezTo>
                  <a:cubicBezTo>
                    <a:pt x="122356" y="696045"/>
                    <a:pt x="117651" y="700087"/>
                    <a:pt x="114476" y="704850"/>
                  </a:cubicBezTo>
                  <a:cubicBezTo>
                    <a:pt x="112889" y="709612"/>
                    <a:pt x="110803" y="714237"/>
                    <a:pt x="109714" y="719137"/>
                  </a:cubicBezTo>
                  <a:cubicBezTo>
                    <a:pt x="101234" y="757296"/>
                    <a:pt x="108845" y="736902"/>
                    <a:pt x="100189" y="771525"/>
                  </a:cubicBezTo>
                  <a:cubicBezTo>
                    <a:pt x="98971" y="776395"/>
                    <a:pt x="97014" y="781050"/>
                    <a:pt x="95426" y="785812"/>
                  </a:cubicBezTo>
                  <a:cubicBezTo>
                    <a:pt x="97014" y="798512"/>
                    <a:pt x="97899" y="811320"/>
                    <a:pt x="100189" y="823912"/>
                  </a:cubicBezTo>
                  <a:cubicBezTo>
                    <a:pt x="101087" y="828851"/>
                    <a:pt x="104951" y="833180"/>
                    <a:pt x="104951" y="838200"/>
                  </a:cubicBezTo>
                  <a:cubicBezTo>
                    <a:pt x="104951" y="847856"/>
                    <a:pt x="103903" y="857861"/>
                    <a:pt x="100189" y="866775"/>
                  </a:cubicBezTo>
                  <a:cubicBezTo>
                    <a:pt x="100187" y="866779"/>
                    <a:pt x="76378" y="902491"/>
                    <a:pt x="71614" y="909637"/>
                  </a:cubicBezTo>
                  <a:cubicBezTo>
                    <a:pt x="68439" y="914400"/>
                    <a:pt x="63899" y="918495"/>
                    <a:pt x="62089" y="923925"/>
                  </a:cubicBezTo>
                  <a:cubicBezTo>
                    <a:pt x="37516" y="997643"/>
                    <a:pt x="65680" y="921507"/>
                    <a:pt x="43039" y="966787"/>
                  </a:cubicBezTo>
                  <a:cubicBezTo>
                    <a:pt x="40794" y="971277"/>
                    <a:pt x="41412" y="977155"/>
                    <a:pt x="38276" y="981075"/>
                  </a:cubicBezTo>
                  <a:cubicBezTo>
                    <a:pt x="31561" y="989469"/>
                    <a:pt x="19114" y="992225"/>
                    <a:pt x="9701" y="995362"/>
                  </a:cubicBezTo>
                  <a:cubicBezTo>
                    <a:pt x="6526" y="1000125"/>
                    <a:pt x="1117" y="1004004"/>
                    <a:pt x="176" y="1009650"/>
                  </a:cubicBezTo>
                  <a:cubicBezTo>
                    <a:pt x="-1793" y="1021464"/>
                    <a:pt x="13279" y="1032278"/>
                    <a:pt x="19226" y="1038225"/>
                  </a:cubicBezTo>
                  <a:cubicBezTo>
                    <a:pt x="20814" y="1042987"/>
                    <a:pt x="21744" y="1048022"/>
                    <a:pt x="23989" y="1052512"/>
                  </a:cubicBezTo>
                  <a:cubicBezTo>
                    <a:pt x="26549" y="1057632"/>
                    <a:pt x="32665" y="1061139"/>
                    <a:pt x="33514" y="1066800"/>
                  </a:cubicBezTo>
                  <a:cubicBezTo>
                    <a:pt x="37524" y="1093535"/>
                    <a:pt x="38276" y="1147762"/>
                    <a:pt x="38276" y="1147762"/>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solidFill>
                  <a:prstClr val="black"/>
                </a:solidFill>
              </a:endParaRPr>
            </a:p>
          </p:txBody>
        </p:sp>
        <p:sp>
          <p:nvSpPr>
            <p:cNvPr id="17" name="รูปแบบอิสระ 10"/>
            <p:cNvSpPr/>
            <p:nvPr/>
          </p:nvSpPr>
          <p:spPr>
            <a:xfrm>
              <a:off x="2876315" y="4967288"/>
              <a:ext cx="466960" cy="242887"/>
            </a:xfrm>
            <a:custGeom>
              <a:avLst/>
              <a:gdLst>
                <a:gd name="connsiteX0" fmla="*/ 33573 w 466960"/>
                <a:gd name="connsiteY0" fmla="*/ 242887 h 242887"/>
                <a:gd name="connsiteX1" fmla="*/ 28810 w 466960"/>
                <a:gd name="connsiteY1" fmla="*/ 204787 h 242887"/>
                <a:gd name="connsiteX2" fmla="*/ 9760 w 466960"/>
                <a:gd name="connsiteY2" fmla="*/ 176212 h 242887"/>
                <a:gd name="connsiteX3" fmla="*/ 9760 w 466960"/>
                <a:gd name="connsiteY3" fmla="*/ 104775 h 242887"/>
                <a:gd name="connsiteX4" fmla="*/ 38335 w 466960"/>
                <a:gd name="connsiteY4" fmla="*/ 114300 h 242887"/>
                <a:gd name="connsiteX5" fmla="*/ 52623 w 466960"/>
                <a:gd name="connsiteY5" fmla="*/ 119062 h 242887"/>
                <a:gd name="connsiteX6" fmla="*/ 114535 w 466960"/>
                <a:gd name="connsiteY6" fmla="*/ 128587 h 242887"/>
                <a:gd name="connsiteX7" fmla="*/ 209785 w 466960"/>
                <a:gd name="connsiteY7" fmla="*/ 123825 h 242887"/>
                <a:gd name="connsiteX8" fmla="*/ 219310 w 466960"/>
                <a:gd name="connsiteY8" fmla="*/ 109537 h 242887"/>
                <a:gd name="connsiteX9" fmla="*/ 247885 w 466960"/>
                <a:gd name="connsiteY9" fmla="*/ 95250 h 242887"/>
                <a:gd name="connsiteX10" fmla="*/ 309798 w 466960"/>
                <a:gd name="connsiteY10" fmla="*/ 100012 h 242887"/>
                <a:gd name="connsiteX11" fmla="*/ 328848 w 466960"/>
                <a:gd name="connsiteY11" fmla="*/ 128587 h 242887"/>
                <a:gd name="connsiteX12" fmla="*/ 343135 w 466960"/>
                <a:gd name="connsiteY12" fmla="*/ 133350 h 242887"/>
                <a:gd name="connsiteX13" fmla="*/ 371710 w 466960"/>
                <a:gd name="connsiteY13" fmla="*/ 152400 h 242887"/>
                <a:gd name="connsiteX14" fmla="*/ 385998 w 466960"/>
                <a:gd name="connsiteY14" fmla="*/ 161925 h 242887"/>
                <a:gd name="connsiteX15" fmla="*/ 400285 w 466960"/>
                <a:gd name="connsiteY15" fmla="*/ 166687 h 242887"/>
                <a:gd name="connsiteX16" fmla="*/ 414573 w 466960"/>
                <a:gd name="connsiteY16" fmla="*/ 176212 h 242887"/>
                <a:gd name="connsiteX17" fmla="*/ 428860 w 466960"/>
                <a:gd name="connsiteY17" fmla="*/ 147637 h 242887"/>
                <a:gd name="connsiteX18" fmla="*/ 424098 w 466960"/>
                <a:gd name="connsiteY18" fmla="*/ 133350 h 242887"/>
                <a:gd name="connsiteX19" fmla="*/ 409810 w 466960"/>
                <a:gd name="connsiteY19" fmla="*/ 104775 h 242887"/>
                <a:gd name="connsiteX20" fmla="*/ 424098 w 466960"/>
                <a:gd name="connsiteY20" fmla="*/ 52387 h 242887"/>
                <a:gd name="connsiteX21" fmla="*/ 438385 w 466960"/>
                <a:gd name="connsiteY21" fmla="*/ 47625 h 242887"/>
                <a:gd name="connsiteX22" fmla="*/ 457435 w 466960"/>
                <a:gd name="connsiteY22" fmla="*/ 4762 h 242887"/>
                <a:gd name="connsiteX23" fmla="*/ 466960 w 466960"/>
                <a:gd name="connsiteY23" fmla="*/ 0 h 2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6960" h="242887">
                  <a:moveTo>
                    <a:pt x="33573" y="242887"/>
                  </a:moveTo>
                  <a:cubicBezTo>
                    <a:pt x="31985" y="230187"/>
                    <a:pt x="33115" y="216840"/>
                    <a:pt x="28810" y="204787"/>
                  </a:cubicBezTo>
                  <a:cubicBezTo>
                    <a:pt x="24960" y="194006"/>
                    <a:pt x="9760" y="176212"/>
                    <a:pt x="9760" y="176212"/>
                  </a:cubicBezTo>
                  <a:cubicBezTo>
                    <a:pt x="2200" y="153530"/>
                    <a:pt x="-7782" y="129835"/>
                    <a:pt x="9760" y="104775"/>
                  </a:cubicBezTo>
                  <a:cubicBezTo>
                    <a:pt x="15518" y="96550"/>
                    <a:pt x="28810" y="111125"/>
                    <a:pt x="38335" y="114300"/>
                  </a:cubicBezTo>
                  <a:lnTo>
                    <a:pt x="52623" y="119062"/>
                  </a:lnTo>
                  <a:cubicBezTo>
                    <a:pt x="82051" y="128871"/>
                    <a:pt x="61896" y="123324"/>
                    <a:pt x="114535" y="128587"/>
                  </a:cubicBezTo>
                  <a:cubicBezTo>
                    <a:pt x="146285" y="127000"/>
                    <a:pt x="178508" y="129512"/>
                    <a:pt x="209785" y="123825"/>
                  </a:cubicBezTo>
                  <a:cubicBezTo>
                    <a:pt x="215417" y="122801"/>
                    <a:pt x="215263" y="113584"/>
                    <a:pt x="219310" y="109537"/>
                  </a:cubicBezTo>
                  <a:cubicBezTo>
                    <a:pt x="228542" y="100305"/>
                    <a:pt x="236265" y="99123"/>
                    <a:pt x="247885" y="95250"/>
                  </a:cubicBezTo>
                  <a:cubicBezTo>
                    <a:pt x="268523" y="96837"/>
                    <a:pt x="289717" y="94992"/>
                    <a:pt x="309798" y="100012"/>
                  </a:cubicBezTo>
                  <a:cubicBezTo>
                    <a:pt x="334453" y="106176"/>
                    <a:pt x="316873" y="116612"/>
                    <a:pt x="328848" y="128587"/>
                  </a:cubicBezTo>
                  <a:cubicBezTo>
                    <a:pt x="332398" y="132137"/>
                    <a:pt x="338747" y="130912"/>
                    <a:pt x="343135" y="133350"/>
                  </a:cubicBezTo>
                  <a:cubicBezTo>
                    <a:pt x="353142" y="138910"/>
                    <a:pt x="362185" y="146050"/>
                    <a:pt x="371710" y="152400"/>
                  </a:cubicBezTo>
                  <a:cubicBezTo>
                    <a:pt x="376473" y="155575"/>
                    <a:pt x="380568" y="160115"/>
                    <a:pt x="385998" y="161925"/>
                  </a:cubicBezTo>
                  <a:lnTo>
                    <a:pt x="400285" y="166687"/>
                  </a:lnTo>
                  <a:cubicBezTo>
                    <a:pt x="405048" y="169862"/>
                    <a:pt x="408960" y="177334"/>
                    <a:pt x="414573" y="176212"/>
                  </a:cubicBezTo>
                  <a:cubicBezTo>
                    <a:pt x="421169" y="174893"/>
                    <a:pt x="427300" y="152317"/>
                    <a:pt x="428860" y="147637"/>
                  </a:cubicBezTo>
                  <a:cubicBezTo>
                    <a:pt x="427273" y="142875"/>
                    <a:pt x="426343" y="137840"/>
                    <a:pt x="424098" y="133350"/>
                  </a:cubicBezTo>
                  <a:cubicBezTo>
                    <a:pt x="405630" y="96414"/>
                    <a:pt x="421784" y="140692"/>
                    <a:pt x="409810" y="104775"/>
                  </a:cubicBezTo>
                  <a:cubicBezTo>
                    <a:pt x="411668" y="89909"/>
                    <a:pt x="409090" y="64394"/>
                    <a:pt x="424098" y="52387"/>
                  </a:cubicBezTo>
                  <a:cubicBezTo>
                    <a:pt x="428018" y="49251"/>
                    <a:pt x="433623" y="49212"/>
                    <a:pt x="438385" y="47625"/>
                  </a:cubicBezTo>
                  <a:cubicBezTo>
                    <a:pt x="443100" y="33479"/>
                    <a:pt x="446115" y="16082"/>
                    <a:pt x="457435" y="4762"/>
                  </a:cubicBezTo>
                  <a:cubicBezTo>
                    <a:pt x="459945" y="2252"/>
                    <a:pt x="463785" y="1587"/>
                    <a:pt x="466960" y="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solidFill>
                  <a:prstClr val="black"/>
                </a:solidFill>
              </a:endParaRPr>
            </a:p>
          </p:txBody>
        </p:sp>
        <p:sp>
          <p:nvSpPr>
            <p:cNvPr id="18" name="สามเหลี่ยมหน้าจั่ว 12"/>
            <p:cNvSpPr/>
            <p:nvPr/>
          </p:nvSpPr>
          <p:spPr>
            <a:xfrm>
              <a:off x="3505200" y="4495800"/>
              <a:ext cx="152400" cy="152400"/>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800">
                <a:solidFill>
                  <a:prstClr val="white"/>
                </a:solidFill>
              </a:endParaRPr>
            </a:p>
          </p:txBody>
        </p:sp>
        <p:sp>
          <p:nvSpPr>
            <p:cNvPr id="19" name="รูปแบบอิสระ 11"/>
            <p:cNvSpPr/>
            <p:nvPr/>
          </p:nvSpPr>
          <p:spPr>
            <a:xfrm>
              <a:off x="1633538" y="3562350"/>
              <a:ext cx="1852612" cy="1009650"/>
            </a:xfrm>
            <a:custGeom>
              <a:avLst/>
              <a:gdLst>
                <a:gd name="connsiteX0" fmla="*/ 1852612 w 1852612"/>
                <a:gd name="connsiteY0" fmla="*/ 1009650 h 1009650"/>
                <a:gd name="connsiteX1" fmla="*/ 1833562 w 1852612"/>
                <a:gd name="connsiteY1" fmla="*/ 985838 h 1009650"/>
                <a:gd name="connsiteX2" fmla="*/ 1819275 w 1852612"/>
                <a:gd name="connsiteY2" fmla="*/ 976313 h 1009650"/>
                <a:gd name="connsiteX3" fmla="*/ 1804987 w 1852612"/>
                <a:gd name="connsiteY3" fmla="*/ 947738 h 1009650"/>
                <a:gd name="connsiteX4" fmla="*/ 1814512 w 1852612"/>
                <a:gd name="connsiteY4" fmla="*/ 914400 h 1009650"/>
                <a:gd name="connsiteX5" fmla="*/ 1804987 w 1852612"/>
                <a:gd name="connsiteY5" fmla="*/ 862013 h 1009650"/>
                <a:gd name="connsiteX6" fmla="*/ 1795462 w 1852612"/>
                <a:gd name="connsiteY6" fmla="*/ 847725 h 1009650"/>
                <a:gd name="connsiteX7" fmla="*/ 1790700 w 1852612"/>
                <a:gd name="connsiteY7" fmla="*/ 819150 h 1009650"/>
                <a:gd name="connsiteX8" fmla="*/ 1776412 w 1852612"/>
                <a:gd name="connsiteY8" fmla="*/ 814388 h 1009650"/>
                <a:gd name="connsiteX9" fmla="*/ 1766887 w 1852612"/>
                <a:gd name="connsiteY9" fmla="*/ 785813 h 1009650"/>
                <a:gd name="connsiteX10" fmla="*/ 1752600 w 1852612"/>
                <a:gd name="connsiteY10" fmla="*/ 781050 h 1009650"/>
                <a:gd name="connsiteX11" fmla="*/ 1719262 w 1852612"/>
                <a:gd name="connsiteY11" fmla="*/ 771525 h 1009650"/>
                <a:gd name="connsiteX12" fmla="*/ 1704975 w 1852612"/>
                <a:gd name="connsiteY12" fmla="*/ 762000 h 1009650"/>
                <a:gd name="connsiteX13" fmla="*/ 1662112 w 1852612"/>
                <a:gd name="connsiteY13" fmla="*/ 757238 h 1009650"/>
                <a:gd name="connsiteX14" fmla="*/ 1638300 w 1852612"/>
                <a:gd name="connsiteY14" fmla="*/ 738188 h 1009650"/>
                <a:gd name="connsiteX15" fmla="*/ 1624012 w 1852612"/>
                <a:gd name="connsiteY15" fmla="*/ 733425 h 1009650"/>
                <a:gd name="connsiteX16" fmla="*/ 1595437 w 1852612"/>
                <a:gd name="connsiteY16" fmla="*/ 719138 h 1009650"/>
                <a:gd name="connsiteX17" fmla="*/ 1571625 w 1852612"/>
                <a:gd name="connsiteY17" fmla="*/ 723900 h 1009650"/>
                <a:gd name="connsiteX18" fmla="*/ 1557337 w 1852612"/>
                <a:gd name="connsiteY18" fmla="*/ 728663 h 1009650"/>
                <a:gd name="connsiteX19" fmla="*/ 1543050 w 1852612"/>
                <a:gd name="connsiteY19" fmla="*/ 719138 h 1009650"/>
                <a:gd name="connsiteX20" fmla="*/ 1495425 w 1852612"/>
                <a:gd name="connsiteY20" fmla="*/ 714375 h 1009650"/>
                <a:gd name="connsiteX21" fmla="*/ 1481137 w 1852612"/>
                <a:gd name="connsiteY21" fmla="*/ 704850 h 1009650"/>
                <a:gd name="connsiteX22" fmla="*/ 1457325 w 1852612"/>
                <a:gd name="connsiteY22" fmla="*/ 728663 h 1009650"/>
                <a:gd name="connsiteX23" fmla="*/ 1447800 w 1852612"/>
                <a:gd name="connsiteY23" fmla="*/ 766763 h 1009650"/>
                <a:gd name="connsiteX24" fmla="*/ 1443037 w 1852612"/>
                <a:gd name="connsiteY24" fmla="*/ 781050 h 1009650"/>
                <a:gd name="connsiteX25" fmla="*/ 1428750 w 1852612"/>
                <a:gd name="connsiteY25" fmla="*/ 795338 h 1009650"/>
                <a:gd name="connsiteX26" fmla="*/ 1409700 w 1852612"/>
                <a:gd name="connsiteY26" fmla="*/ 804863 h 1009650"/>
                <a:gd name="connsiteX27" fmla="*/ 1390650 w 1852612"/>
                <a:gd name="connsiteY27" fmla="*/ 776288 h 1009650"/>
                <a:gd name="connsiteX28" fmla="*/ 1381125 w 1852612"/>
                <a:gd name="connsiteY28" fmla="*/ 762000 h 1009650"/>
                <a:gd name="connsiteX29" fmla="*/ 1362075 w 1852612"/>
                <a:gd name="connsiteY29" fmla="*/ 766763 h 1009650"/>
                <a:gd name="connsiteX30" fmla="*/ 1347787 w 1852612"/>
                <a:gd name="connsiteY30" fmla="*/ 776288 h 1009650"/>
                <a:gd name="connsiteX31" fmla="*/ 1333500 w 1852612"/>
                <a:gd name="connsiteY31" fmla="*/ 781050 h 1009650"/>
                <a:gd name="connsiteX32" fmla="*/ 1319212 w 1852612"/>
                <a:gd name="connsiteY32" fmla="*/ 790575 h 1009650"/>
                <a:gd name="connsiteX33" fmla="*/ 1209675 w 1852612"/>
                <a:gd name="connsiteY33" fmla="*/ 781050 h 1009650"/>
                <a:gd name="connsiteX34" fmla="*/ 1185862 w 1852612"/>
                <a:gd name="connsiteY34" fmla="*/ 785813 h 1009650"/>
                <a:gd name="connsiteX35" fmla="*/ 1143000 w 1852612"/>
                <a:gd name="connsiteY35" fmla="*/ 819150 h 1009650"/>
                <a:gd name="connsiteX36" fmla="*/ 1133475 w 1852612"/>
                <a:gd name="connsiteY36" fmla="*/ 833438 h 1009650"/>
                <a:gd name="connsiteX37" fmla="*/ 1090612 w 1852612"/>
                <a:gd name="connsiteY37" fmla="*/ 857250 h 1009650"/>
                <a:gd name="connsiteX38" fmla="*/ 1066800 w 1852612"/>
                <a:gd name="connsiteY38" fmla="*/ 814388 h 1009650"/>
                <a:gd name="connsiteX39" fmla="*/ 1057275 w 1852612"/>
                <a:gd name="connsiteY39" fmla="*/ 800100 h 1009650"/>
                <a:gd name="connsiteX40" fmla="*/ 1062037 w 1852612"/>
                <a:gd name="connsiteY40" fmla="*/ 766763 h 1009650"/>
                <a:gd name="connsiteX41" fmla="*/ 1066800 w 1852612"/>
                <a:gd name="connsiteY41" fmla="*/ 752475 h 1009650"/>
                <a:gd name="connsiteX42" fmla="*/ 1081087 w 1852612"/>
                <a:gd name="connsiteY42" fmla="*/ 742950 h 1009650"/>
                <a:gd name="connsiteX43" fmla="*/ 1114425 w 1852612"/>
                <a:gd name="connsiteY43" fmla="*/ 704850 h 1009650"/>
                <a:gd name="connsiteX44" fmla="*/ 1128712 w 1852612"/>
                <a:gd name="connsiteY44" fmla="*/ 700088 h 1009650"/>
                <a:gd name="connsiteX45" fmla="*/ 1133475 w 1852612"/>
                <a:gd name="connsiteY45" fmla="*/ 685800 h 1009650"/>
                <a:gd name="connsiteX46" fmla="*/ 1104900 w 1852612"/>
                <a:gd name="connsiteY46" fmla="*/ 671513 h 1009650"/>
                <a:gd name="connsiteX47" fmla="*/ 1090612 w 1852612"/>
                <a:gd name="connsiteY47" fmla="*/ 661988 h 1009650"/>
                <a:gd name="connsiteX48" fmla="*/ 1100137 w 1852612"/>
                <a:gd name="connsiteY48" fmla="*/ 519113 h 1009650"/>
                <a:gd name="connsiteX49" fmla="*/ 1104900 w 1852612"/>
                <a:gd name="connsiteY49" fmla="*/ 500063 h 1009650"/>
                <a:gd name="connsiteX50" fmla="*/ 1100137 w 1852612"/>
                <a:gd name="connsiteY50" fmla="*/ 433388 h 1009650"/>
                <a:gd name="connsiteX51" fmla="*/ 1104900 w 1852612"/>
                <a:gd name="connsiteY51" fmla="*/ 419100 h 1009650"/>
                <a:gd name="connsiteX52" fmla="*/ 1090612 w 1852612"/>
                <a:gd name="connsiteY52" fmla="*/ 366713 h 1009650"/>
                <a:gd name="connsiteX53" fmla="*/ 1076325 w 1852612"/>
                <a:gd name="connsiteY53" fmla="*/ 338138 h 1009650"/>
                <a:gd name="connsiteX54" fmla="*/ 1066800 w 1852612"/>
                <a:gd name="connsiteY54" fmla="*/ 309563 h 1009650"/>
                <a:gd name="connsiteX55" fmla="*/ 1009650 w 1852612"/>
                <a:gd name="connsiteY55" fmla="*/ 319088 h 1009650"/>
                <a:gd name="connsiteX56" fmla="*/ 995362 w 1852612"/>
                <a:gd name="connsiteY56" fmla="*/ 328613 h 1009650"/>
                <a:gd name="connsiteX57" fmla="*/ 923925 w 1852612"/>
                <a:gd name="connsiteY57" fmla="*/ 338138 h 1009650"/>
                <a:gd name="connsiteX58" fmla="*/ 909637 w 1852612"/>
                <a:gd name="connsiteY58" fmla="*/ 342900 h 1009650"/>
                <a:gd name="connsiteX59" fmla="*/ 881062 w 1852612"/>
                <a:gd name="connsiteY59" fmla="*/ 323850 h 1009650"/>
                <a:gd name="connsiteX60" fmla="*/ 871537 w 1852612"/>
                <a:gd name="connsiteY60" fmla="*/ 309563 h 1009650"/>
                <a:gd name="connsiteX61" fmla="*/ 847725 w 1852612"/>
                <a:gd name="connsiteY61" fmla="*/ 304800 h 1009650"/>
                <a:gd name="connsiteX62" fmla="*/ 833437 w 1852612"/>
                <a:gd name="connsiteY62" fmla="*/ 300038 h 1009650"/>
                <a:gd name="connsiteX63" fmla="*/ 795337 w 1852612"/>
                <a:gd name="connsiteY63" fmla="*/ 304800 h 1009650"/>
                <a:gd name="connsiteX64" fmla="*/ 781050 w 1852612"/>
                <a:gd name="connsiteY64" fmla="*/ 300038 h 1009650"/>
                <a:gd name="connsiteX65" fmla="*/ 776287 w 1852612"/>
                <a:gd name="connsiteY65" fmla="*/ 280988 h 1009650"/>
                <a:gd name="connsiteX66" fmla="*/ 752475 w 1852612"/>
                <a:gd name="connsiteY66" fmla="*/ 285750 h 1009650"/>
                <a:gd name="connsiteX67" fmla="*/ 747712 w 1852612"/>
                <a:gd name="connsiteY67" fmla="*/ 271463 h 1009650"/>
                <a:gd name="connsiteX68" fmla="*/ 776287 w 1852612"/>
                <a:gd name="connsiteY68" fmla="*/ 257175 h 1009650"/>
                <a:gd name="connsiteX69" fmla="*/ 790575 w 1852612"/>
                <a:gd name="connsiteY69" fmla="*/ 266700 h 1009650"/>
                <a:gd name="connsiteX70" fmla="*/ 785812 w 1852612"/>
                <a:gd name="connsiteY70" fmla="*/ 252413 h 1009650"/>
                <a:gd name="connsiteX71" fmla="*/ 771525 w 1852612"/>
                <a:gd name="connsiteY71" fmla="*/ 242888 h 1009650"/>
                <a:gd name="connsiteX72" fmla="*/ 733425 w 1852612"/>
                <a:gd name="connsiteY72" fmla="*/ 223838 h 1009650"/>
                <a:gd name="connsiteX73" fmla="*/ 719137 w 1852612"/>
                <a:gd name="connsiteY73" fmla="*/ 214313 h 1009650"/>
                <a:gd name="connsiteX74" fmla="*/ 704850 w 1852612"/>
                <a:gd name="connsiteY74" fmla="*/ 200025 h 1009650"/>
                <a:gd name="connsiteX75" fmla="*/ 652462 w 1852612"/>
                <a:gd name="connsiteY75" fmla="*/ 190500 h 1009650"/>
                <a:gd name="connsiteX76" fmla="*/ 623887 w 1852612"/>
                <a:gd name="connsiteY76" fmla="*/ 166688 h 1009650"/>
                <a:gd name="connsiteX77" fmla="*/ 595312 w 1852612"/>
                <a:gd name="connsiteY77" fmla="*/ 157163 h 1009650"/>
                <a:gd name="connsiteX78" fmla="*/ 581025 w 1852612"/>
                <a:gd name="connsiteY78" fmla="*/ 152400 h 1009650"/>
                <a:gd name="connsiteX79" fmla="*/ 571500 w 1852612"/>
                <a:gd name="connsiteY79" fmla="*/ 138113 h 1009650"/>
                <a:gd name="connsiteX80" fmla="*/ 557212 w 1852612"/>
                <a:gd name="connsiteY80" fmla="*/ 128588 h 1009650"/>
                <a:gd name="connsiteX81" fmla="*/ 519112 w 1852612"/>
                <a:gd name="connsiteY81" fmla="*/ 80963 h 1009650"/>
                <a:gd name="connsiteX82" fmla="*/ 481012 w 1852612"/>
                <a:gd name="connsiteY82" fmla="*/ 76200 h 1009650"/>
                <a:gd name="connsiteX83" fmla="*/ 447675 w 1852612"/>
                <a:gd name="connsiteY83" fmla="*/ 66675 h 1009650"/>
                <a:gd name="connsiteX84" fmla="*/ 352425 w 1852612"/>
                <a:gd name="connsiteY84" fmla="*/ 66675 h 1009650"/>
                <a:gd name="connsiteX85" fmla="*/ 323850 w 1852612"/>
                <a:gd name="connsiteY85" fmla="*/ 57150 h 1009650"/>
                <a:gd name="connsiteX86" fmla="*/ 309562 w 1852612"/>
                <a:gd name="connsiteY86" fmla="*/ 52388 h 1009650"/>
                <a:gd name="connsiteX87" fmla="*/ 285750 w 1852612"/>
                <a:gd name="connsiteY87" fmla="*/ 33338 h 1009650"/>
                <a:gd name="connsiteX88" fmla="*/ 271462 w 1852612"/>
                <a:gd name="connsiteY88" fmla="*/ 23813 h 1009650"/>
                <a:gd name="connsiteX89" fmla="*/ 242887 w 1852612"/>
                <a:gd name="connsiteY89" fmla="*/ 14288 h 1009650"/>
                <a:gd name="connsiteX90" fmla="*/ 152400 w 1852612"/>
                <a:gd name="connsiteY90" fmla="*/ 4763 h 1009650"/>
                <a:gd name="connsiteX91" fmla="*/ 109537 w 1852612"/>
                <a:gd name="connsiteY91" fmla="*/ 0 h 1009650"/>
                <a:gd name="connsiteX92" fmla="*/ 23812 w 1852612"/>
                <a:gd name="connsiteY92" fmla="*/ 4763 h 1009650"/>
                <a:gd name="connsiteX93" fmla="*/ 9525 w 1852612"/>
                <a:gd name="connsiteY93" fmla="*/ 14288 h 1009650"/>
                <a:gd name="connsiteX94" fmla="*/ 0 w 1852612"/>
                <a:gd name="connsiteY94" fmla="*/ 28575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852612" h="1009650">
                  <a:moveTo>
                    <a:pt x="1852612" y="1009650"/>
                  </a:moveTo>
                  <a:cubicBezTo>
                    <a:pt x="1846262" y="1001713"/>
                    <a:pt x="1840750" y="993026"/>
                    <a:pt x="1833562" y="985838"/>
                  </a:cubicBezTo>
                  <a:cubicBezTo>
                    <a:pt x="1829515" y="981791"/>
                    <a:pt x="1823322" y="980360"/>
                    <a:pt x="1819275" y="976313"/>
                  </a:cubicBezTo>
                  <a:cubicBezTo>
                    <a:pt x="1810044" y="967081"/>
                    <a:pt x="1808861" y="959357"/>
                    <a:pt x="1804987" y="947738"/>
                  </a:cubicBezTo>
                  <a:cubicBezTo>
                    <a:pt x="1807234" y="940998"/>
                    <a:pt x="1814512" y="920383"/>
                    <a:pt x="1814512" y="914400"/>
                  </a:cubicBezTo>
                  <a:cubicBezTo>
                    <a:pt x="1814512" y="904543"/>
                    <a:pt x="1811686" y="875410"/>
                    <a:pt x="1804987" y="862013"/>
                  </a:cubicBezTo>
                  <a:cubicBezTo>
                    <a:pt x="1802427" y="856893"/>
                    <a:pt x="1798637" y="852488"/>
                    <a:pt x="1795462" y="847725"/>
                  </a:cubicBezTo>
                  <a:cubicBezTo>
                    <a:pt x="1793875" y="838200"/>
                    <a:pt x="1795491" y="827534"/>
                    <a:pt x="1790700" y="819150"/>
                  </a:cubicBezTo>
                  <a:cubicBezTo>
                    <a:pt x="1788209" y="814791"/>
                    <a:pt x="1779330" y="818473"/>
                    <a:pt x="1776412" y="814388"/>
                  </a:cubicBezTo>
                  <a:cubicBezTo>
                    <a:pt x="1770576" y="806218"/>
                    <a:pt x="1776412" y="788988"/>
                    <a:pt x="1766887" y="785813"/>
                  </a:cubicBezTo>
                  <a:cubicBezTo>
                    <a:pt x="1762125" y="784225"/>
                    <a:pt x="1757427" y="782429"/>
                    <a:pt x="1752600" y="781050"/>
                  </a:cubicBezTo>
                  <a:cubicBezTo>
                    <a:pt x="1745473" y="779014"/>
                    <a:pt x="1726879" y="775334"/>
                    <a:pt x="1719262" y="771525"/>
                  </a:cubicBezTo>
                  <a:cubicBezTo>
                    <a:pt x="1714143" y="768965"/>
                    <a:pt x="1710528" y="763388"/>
                    <a:pt x="1704975" y="762000"/>
                  </a:cubicBezTo>
                  <a:cubicBezTo>
                    <a:pt x="1691029" y="758514"/>
                    <a:pt x="1676400" y="758825"/>
                    <a:pt x="1662112" y="757238"/>
                  </a:cubicBezTo>
                  <a:cubicBezTo>
                    <a:pt x="1626199" y="745265"/>
                    <a:pt x="1669076" y="762808"/>
                    <a:pt x="1638300" y="738188"/>
                  </a:cubicBezTo>
                  <a:cubicBezTo>
                    <a:pt x="1634380" y="735052"/>
                    <a:pt x="1628502" y="735670"/>
                    <a:pt x="1624012" y="733425"/>
                  </a:cubicBezTo>
                  <a:cubicBezTo>
                    <a:pt x="1587090" y="714964"/>
                    <a:pt x="1631344" y="731105"/>
                    <a:pt x="1595437" y="719138"/>
                  </a:cubicBezTo>
                  <a:cubicBezTo>
                    <a:pt x="1587500" y="720725"/>
                    <a:pt x="1579478" y="721937"/>
                    <a:pt x="1571625" y="723900"/>
                  </a:cubicBezTo>
                  <a:cubicBezTo>
                    <a:pt x="1566755" y="725118"/>
                    <a:pt x="1562289" y="729488"/>
                    <a:pt x="1557337" y="728663"/>
                  </a:cubicBezTo>
                  <a:cubicBezTo>
                    <a:pt x="1551691" y="727722"/>
                    <a:pt x="1548627" y="720425"/>
                    <a:pt x="1543050" y="719138"/>
                  </a:cubicBezTo>
                  <a:cubicBezTo>
                    <a:pt x="1527504" y="715550"/>
                    <a:pt x="1511300" y="715963"/>
                    <a:pt x="1495425" y="714375"/>
                  </a:cubicBezTo>
                  <a:cubicBezTo>
                    <a:pt x="1490662" y="711200"/>
                    <a:pt x="1486861" y="704850"/>
                    <a:pt x="1481137" y="704850"/>
                  </a:cubicBezTo>
                  <a:cubicBezTo>
                    <a:pt x="1470554" y="704850"/>
                    <a:pt x="1461558" y="722313"/>
                    <a:pt x="1457325" y="728663"/>
                  </a:cubicBezTo>
                  <a:cubicBezTo>
                    <a:pt x="1454150" y="741363"/>
                    <a:pt x="1451940" y="754344"/>
                    <a:pt x="1447800" y="766763"/>
                  </a:cubicBezTo>
                  <a:cubicBezTo>
                    <a:pt x="1446212" y="771525"/>
                    <a:pt x="1445822" y="776873"/>
                    <a:pt x="1443037" y="781050"/>
                  </a:cubicBezTo>
                  <a:cubicBezTo>
                    <a:pt x="1439301" y="786654"/>
                    <a:pt x="1433512" y="790575"/>
                    <a:pt x="1428750" y="795338"/>
                  </a:cubicBezTo>
                  <a:cubicBezTo>
                    <a:pt x="1425575" y="804862"/>
                    <a:pt x="1425574" y="820737"/>
                    <a:pt x="1409700" y="804863"/>
                  </a:cubicBezTo>
                  <a:cubicBezTo>
                    <a:pt x="1401605" y="796768"/>
                    <a:pt x="1397000" y="785813"/>
                    <a:pt x="1390650" y="776288"/>
                  </a:cubicBezTo>
                  <a:lnTo>
                    <a:pt x="1381125" y="762000"/>
                  </a:lnTo>
                  <a:cubicBezTo>
                    <a:pt x="1374775" y="763588"/>
                    <a:pt x="1368091" y="764185"/>
                    <a:pt x="1362075" y="766763"/>
                  </a:cubicBezTo>
                  <a:cubicBezTo>
                    <a:pt x="1356814" y="769018"/>
                    <a:pt x="1352907" y="773728"/>
                    <a:pt x="1347787" y="776288"/>
                  </a:cubicBezTo>
                  <a:cubicBezTo>
                    <a:pt x="1343297" y="778533"/>
                    <a:pt x="1338262" y="779463"/>
                    <a:pt x="1333500" y="781050"/>
                  </a:cubicBezTo>
                  <a:cubicBezTo>
                    <a:pt x="1328737" y="784225"/>
                    <a:pt x="1324928" y="790274"/>
                    <a:pt x="1319212" y="790575"/>
                  </a:cubicBezTo>
                  <a:cubicBezTo>
                    <a:pt x="1283278" y="792466"/>
                    <a:pt x="1245504" y="786169"/>
                    <a:pt x="1209675" y="781050"/>
                  </a:cubicBezTo>
                  <a:cubicBezTo>
                    <a:pt x="1201737" y="782638"/>
                    <a:pt x="1193231" y="782463"/>
                    <a:pt x="1185862" y="785813"/>
                  </a:cubicBezTo>
                  <a:cubicBezTo>
                    <a:pt x="1171616" y="792289"/>
                    <a:pt x="1153655" y="806364"/>
                    <a:pt x="1143000" y="819150"/>
                  </a:cubicBezTo>
                  <a:cubicBezTo>
                    <a:pt x="1139336" y="823547"/>
                    <a:pt x="1137783" y="829669"/>
                    <a:pt x="1133475" y="833438"/>
                  </a:cubicBezTo>
                  <a:cubicBezTo>
                    <a:pt x="1113319" y="851075"/>
                    <a:pt x="1110236" y="850709"/>
                    <a:pt x="1090612" y="857250"/>
                  </a:cubicBezTo>
                  <a:cubicBezTo>
                    <a:pt x="1082230" y="832102"/>
                    <a:pt x="1088635" y="847141"/>
                    <a:pt x="1066800" y="814388"/>
                  </a:cubicBezTo>
                  <a:lnTo>
                    <a:pt x="1057275" y="800100"/>
                  </a:lnTo>
                  <a:cubicBezTo>
                    <a:pt x="1058862" y="788988"/>
                    <a:pt x="1059836" y="777770"/>
                    <a:pt x="1062037" y="766763"/>
                  </a:cubicBezTo>
                  <a:cubicBezTo>
                    <a:pt x="1063022" y="761840"/>
                    <a:pt x="1063664" y="756395"/>
                    <a:pt x="1066800" y="752475"/>
                  </a:cubicBezTo>
                  <a:cubicBezTo>
                    <a:pt x="1070376" y="748006"/>
                    <a:pt x="1076325" y="746125"/>
                    <a:pt x="1081087" y="742950"/>
                  </a:cubicBezTo>
                  <a:cubicBezTo>
                    <a:pt x="1095375" y="721518"/>
                    <a:pt x="1094581" y="714772"/>
                    <a:pt x="1114425" y="704850"/>
                  </a:cubicBezTo>
                  <a:cubicBezTo>
                    <a:pt x="1118915" y="702605"/>
                    <a:pt x="1123950" y="701675"/>
                    <a:pt x="1128712" y="700088"/>
                  </a:cubicBezTo>
                  <a:cubicBezTo>
                    <a:pt x="1130300" y="695325"/>
                    <a:pt x="1135339" y="690461"/>
                    <a:pt x="1133475" y="685800"/>
                  </a:cubicBezTo>
                  <a:cubicBezTo>
                    <a:pt x="1130634" y="678698"/>
                    <a:pt x="1110915" y="673518"/>
                    <a:pt x="1104900" y="671513"/>
                  </a:cubicBezTo>
                  <a:cubicBezTo>
                    <a:pt x="1100137" y="668338"/>
                    <a:pt x="1091035" y="667696"/>
                    <a:pt x="1090612" y="661988"/>
                  </a:cubicBezTo>
                  <a:cubicBezTo>
                    <a:pt x="1086532" y="606908"/>
                    <a:pt x="1089454" y="567186"/>
                    <a:pt x="1100137" y="519113"/>
                  </a:cubicBezTo>
                  <a:cubicBezTo>
                    <a:pt x="1101557" y="512723"/>
                    <a:pt x="1103312" y="506413"/>
                    <a:pt x="1104900" y="500063"/>
                  </a:cubicBezTo>
                  <a:cubicBezTo>
                    <a:pt x="1103312" y="477838"/>
                    <a:pt x="1100137" y="455670"/>
                    <a:pt x="1100137" y="433388"/>
                  </a:cubicBezTo>
                  <a:cubicBezTo>
                    <a:pt x="1100137" y="428368"/>
                    <a:pt x="1104900" y="424120"/>
                    <a:pt x="1104900" y="419100"/>
                  </a:cubicBezTo>
                  <a:cubicBezTo>
                    <a:pt x="1104900" y="405639"/>
                    <a:pt x="1094346" y="377916"/>
                    <a:pt x="1090612" y="366713"/>
                  </a:cubicBezTo>
                  <a:cubicBezTo>
                    <a:pt x="1073243" y="314603"/>
                    <a:pt x="1100945" y="393533"/>
                    <a:pt x="1076325" y="338138"/>
                  </a:cubicBezTo>
                  <a:cubicBezTo>
                    <a:pt x="1072247" y="328963"/>
                    <a:pt x="1066800" y="309563"/>
                    <a:pt x="1066800" y="309563"/>
                  </a:cubicBezTo>
                  <a:cubicBezTo>
                    <a:pt x="1053210" y="311073"/>
                    <a:pt x="1025610" y="311108"/>
                    <a:pt x="1009650" y="319088"/>
                  </a:cubicBezTo>
                  <a:cubicBezTo>
                    <a:pt x="1004530" y="321648"/>
                    <a:pt x="1000722" y="326603"/>
                    <a:pt x="995362" y="328613"/>
                  </a:cubicBezTo>
                  <a:cubicBezTo>
                    <a:pt x="981017" y="333992"/>
                    <a:pt x="930110" y="337519"/>
                    <a:pt x="923925" y="338138"/>
                  </a:cubicBezTo>
                  <a:cubicBezTo>
                    <a:pt x="919162" y="339725"/>
                    <a:pt x="914657" y="342900"/>
                    <a:pt x="909637" y="342900"/>
                  </a:cubicBezTo>
                  <a:cubicBezTo>
                    <a:pt x="896919" y="342900"/>
                    <a:pt x="888221" y="332441"/>
                    <a:pt x="881062" y="323850"/>
                  </a:cubicBezTo>
                  <a:cubicBezTo>
                    <a:pt x="877398" y="319453"/>
                    <a:pt x="876507" y="312403"/>
                    <a:pt x="871537" y="309563"/>
                  </a:cubicBezTo>
                  <a:cubicBezTo>
                    <a:pt x="864509" y="305547"/>
                    <a:pt x="855578" y="306763"/>
                    <a:pt x="847725" y="304800"/>
                  </a:cubicBezTo>
                  <a:cubicBezTo>
                    <a:pt x="842855" y="303582"/>
                    <a:pt x="838200" y="301625"/>
                    <a:pt x="833437" y="300038"/>
                  </a:cubicBezTo>
                  <a:cubicBezTo>
                    <a:pt x="820737" y="301625"/>
                    <a:pt x="808136" y="304800"/>
                    <a:pt x="795337" y="304800"/>
                  </a:cubicBezTo>
                  <a:cubicBezTo>
                    <a:pt x="790317" y="304800"/>
                    <a:pt x="784186" y="303958"/>
                    <a:pt x="781050" y="300038"/>
                  </a:cubicBezTo>
                  <a:cubicBezTo>
                    <a:pt x="776961" y="294927"/>
                    <a:pt x="777875" y="287338"/>
                    <a:pt x="776287" y="280988"/>
                  </a:cubicBezTo>
                  <a:cubicBezTo>
                    <a:pt x="768350" y="282575"/>
                    <a:pt x="760154" y="288310"/>
                    <a:pt x="752475" y="285750"/>
                  </a:cubicBezTo>
                  <a:cubicBezTo>
                    <a:pt x="747713" y="284163"/>
                    <a:pt x="745848" y="276124"/>
                    <a:pt x="747712" y="271463"/>
                  </a:cubicBezTo>
                  <a:cubicBezTo>
                    <a:pt x="750552" y="264362"/>
                    <a:pt x="770273" y="259180"/>
                    <a:pt x="776287" y="257175"/>
                  </a:cubicBezTo>
                  <a:cubicBezTo>
                    <a:pt x="781050" y="260350"/>
                    <a:pt x="785455" y="269260"/>
                    <a:pt x="790575" y="266700"/>
                  </a:cubicBezTo>
                  <a:cubicBezTo>
                    <a:pt x="795065" y="264455"/>
                    <a:pt x="788948" y="256333"/>
                    <a:pt x="785812" y="252413"/>
                  </a:cubicBezTo>
                  <a:cubicBezTo>
                    <a:pt x="782236" y="247944"/>
                    <a:pt x="775922" y="246552"/>
                    <a:pt x="771525" y="242888"/>
                  </a:cubicBezTo>
                  <a:cubicBezTo>
                    <a:pt x="746248" y="221823"/>
                    <a:pt x="770169" y="231186"/>
                    <a:pt x="733425" y="223838"/>
                  </a:cubicBezTo>
                  <a:cubicBezTo>
                    <a:pt x="728662" y="220663"/>
                    <a:pt x="723534" y="217977"/>
                    <a:pt x="719137" y="214313"/>
                  </a:cubicBezTo>
                  <a:cubicBezTo>
                    <a:pt x="713963" y="210001"/>
                    <a:pt x="710454" y="203761"/>
                    <a:pt x="704850" y="200025"/>
                  </a:cubicBezTo>
                  <a:cubicBezTo>
                    <a:pt x="694687" y="193250"/>
                    <a:pt x="654070" y="190701"/>
                    <a:pt x="652462" y="190500"/>
                  </a:cubicBezTo>
                  <a:cubicBezTo>
                    <a:pt x="643489" y="181527"/>
                    <a:pt x="635823" y="171993"/>
                    <a:pt x="623887" y="166688"/>
                  </a:cubicBezTo>
                  <a:cubicBezTo>
                    <a:pt x="614712" y="162610"/>
                    <a:pt x="604837" y="160338"/>
                    <a:pt x="595312" y="157163"/>
                  </a:cubicBezTo>
                  <a:lnTo>
                    <a:pt x="581025" y="152400"/>
                  </a:lnTo>
                  <a:cubicBezTo>
                    <a:pt x="577850" y="147638"/>
                    <a:pt x="575547" y="142160"/>
                    <a:pt x="571500" y="138113"/>
                  </a:cubicBezTo>
                  <a:cubicBezTo>
                    <a:pt x="567452" y="134066"/>
                    <a:pt x="560246" y="133442"/>
                    <a:pt x="557212" y="128588"/>
                  </a:cubicBezTo>
                  <a:cubicBezTo>
                    <a:pt x="543484" y="106623"/>
                    <a:pt x="556706" y="85663"/>
                    <a:pt x="519112" y="80963"/>
                  </a:cubicBezTo>
                  <a:cubicBezTo>
                    <a:pt x="506412" y="79375"/>
                    <a:pt x="493637" y="78304"/>
                    <a:pt x="481012" y="76200"/>
                  </a:cubicBezTo>
                  <a:cubicBezTo>
                    <a:pt x="469045" y="74205"/>
                    <a:pt x="459004" y="70452"/>
                    <a:pt x="447675" y="66675"/>
                  </a:cubicBezTo>
                  <a:cubicBezTo>
                    <a:pt x="403499" y="71093"/>
                    <a:pt x="396601" y="74958"/>
                    <a:pt x="352425" y="66675"/>
                  </a:cubicBezTo>
                  <a:cubicBezTo>
                    <a:pt x="342557" y="64825"/>
                    <a:pt x="333375" y="60325"/>
                    <a:pt x="323850" y="57150"/>
                  </a:cubicBezTo>
                  <a:lnTo>
                    <a:pt x="309562" y="52388"/>
                  </a:lnTo>
                  <a:cubicBezTo>
                    <a:pt x="293506" y="28302"/>
                    <a:pt x="308753" y="44839"/>
                    <a:pt x="285750" y="33338"/>
                  </a:cubicBezTo>
                  <a:cubicBezTo>
                    <a:pt x="280630" y="30778"/>
                    <a:pt x="276693" y="26138"/>
                    <a:pt x="271462" y="23813"/>
                  </a:cubicBezTo>
                  <a:cubicBezTo>
                    <a:pt x="262287" y="19735"/>
                    <a:pt x="252412" y="17463"/>
                    <a:pt x="242887" y="14288"/>
                  </a:cubicBezTo>
                  <a:cubicBezTo>
                    <a:pt x="203345" y="1107"/>
                    <a:pt x="239246" y="11711"/>
                    <a:pt x="152400" y="4763"/>
                  </a:cubicBezTo>
                  <a:cubicBezTo>
                    <a:pt x="138070" y="3617"/>
                    <a:pt x="123825" y="1588"/>
                    <a:pt x="109537" y="0"/>
                  </a:cubicBezTo>
                  <a:cubicBezTo>
                    <a:pt x="80962" y="1588"/>
                    <a:pt x="52143" y="715"/>
                    <a:pt x="23812" y="4763"/>
                  </a:cubicBezTo>
                  <a:cubicBezTo>
                    <a:pt x="18146" y="5572"/>
                    <a:pt x="13572" y="10241"/>
                    <a:pt x="9525" y="14288"/>
                  </a:cubicBezTo>
                  <a:cubicBezTo>
                    <a:pt x="5478" y="18335"/>
                    <a:pt x="0" y="28575"/>
                    <a:pt x="0" y="28575"/>
                  </a:cubicBezTo>
                </a:path>
              </a:pathLst>
            </a:custGeom>
            <a:ln w="28575">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solidFill>
                  <a:prstClr val="black"/>
                </a:solidFill>
              </a:endParaRPr>
            </a:p>
          </p:txBody>
        </p:sp>
        <p:sp>
          <p:nvSpPr>
            <p:cNvPr id="20" name="รูปแบบอิสระ 13"/>
            <p:cNvSpPr/>
            <p:nvPr/>
          </p:nvSpPr>
          <p:spPr>
            <a:xfrm>
              <a:off x="1728788" y="1676400"/>
              <a:ext cx="1166884" cy="581025"/>
            </a:xfrm>
            <a:custGeom>
              <a:avLst/>
              <a:gdLst>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19087 w 1166884"/>
                <a:gd name="connsiteY40" fmla="*/ 57150 h 581025"/>
                <a:gd name="connsiteX41" fmla="*/ 309562 w 1166884"/>
                <a:gd name="connsiteY41" fmla="*/ 714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61925 w 1166884"/>
                <a:gd name="connsiteY49" fmla="*/ 200025 h 581025"/>
                <a:gd name="connsiteX50" fmla="*/ 142875 w 1166884"/>
                <a:gd name="connsiteY50" fmla="*/ 228600 h 581025"/>
                <a:gd name="connsiteX51" fmla="*/ 133350 w 1166884"/>
                <a:gd name="connsiteY51" fmla="*/ 242888 h 581025"/>
                <a:gd name="connsiteX52" fmla="*/ 123825 w 1166884"/>
                <a:gd name="connsiteY52" fmla="*/ 271463 h 581025"/>
                <a:gd name="connsiteX53" fmla="*/ 119062 w 1166884"/>
                <a:gd name="connsiteY53" fmla="*/ 285750 h 581025"/>
                <a:gd name="connsiteX54" fmla="*/ 100012 w 1166884"/>
                <a:gd name="connsiteY54" fmla="*/ 314325 h 581025"/>
                <a:gd name="connsiteX55" fmla="*/ 90487 w 1166884"/>
                <a:gd name="connsiteY55" fmla="*/ 328613 h 581025"/>
                <a:gd name="connsiteX56" fmla="*/ 85725 w 1166884"/>
                <a:gd name="connsiteY56" fmla="*/ 3429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166884" h="581025">
                  <a:moveTo>
                    <a:pt x="1133475" y="581025"/>
                  </a:moveTo>
                  <a:cubicBezTo>
                    <a:pt x="1135062" y="566738"/>
                    <a:pt x="1132898" y="551510"/>
                    <a:pt x="1138237" y="538163"/>
                  </a:cubicBezTo>
                  <a:cubicBezTo>
                    <a:pt x="1140102" y="533502"/>
                    <a:pt x="1148605" y="536536"/>
                    <a:pt x="1152525" y="533400"/>
                  </a:cubicBezTo>
                  <a:cubicBezTo>
                    <a:pt x="1156994" y="529824"/>
                    <a:pt x="1158875" y="523875"/>
                    <a:pt x="1162050" y="519113"/>
                  </a:cubicBezTo>
                  <a:cubicBezTo>
                    <a:pt x="1170432" y="493965"/>
                    <a:pt x="1170989" y="507610"/>
                    <a:pt x="1138237" y="485775"/>
                  </a:cubicBezTo>
                  <a:lnTo>
                    <a:pt x="1123950" y="476250"/>
                  </a:lnTo>
                  <a:cubicBezTo>
                    <a:pt x="1120775" y="471488"/>
                    <a:pt x="1116985" y="467082"/>
                    <a:pt x="1114425" y="461963"/>
                  </a:cubicBezTo>
                  <a:cubicBezTo>
                    <a:pt x="1112180" y="457473"/>
                    <a:pt x="1112798" y="451595"/>
                    <a:pt x="1109662" y="447675"/>
                  </a:cubicBezTo>
                  <a:cubicBezTo>
                    <a:pt x="1106086" y="443206"/>
                    <a:pt x="1100137" y="441325"/>
                    <a:pt x="1095375" y="438150"/>
                  </a:cubicBezTo>
                  <a:cubicBezTo>
                    <a:pt x="1087749" y="426712"/>
                    <a:pt x="1083552" y="423130"/>
                    <a:pt x="1081087" y="409575"/>
                  </a:cubicBezTo>
                  <a:cubicBezTo>
                    <a:pt x="1078797" y="396983"/>
                    <a:pt x="1082541" y="382663"/>
                    <a:pt x="1076325" y="371475"/>
                  </a:cubicBezTo>
                  <a:cubicBezTo>
                    <a:pt x="1073146" y="365753"/>
                    <a:pt x="1063625" y="368300"/>
                    <a:pt x="1057275" y="366713"/>
                  </a:cubicBezTo>
                  <a:cubicBezTo>
                    <a:pt x="1041218" y="342626"/>
                    <a:pt x="1056467" y="359165"/>
                    <a:pt x="1033462" y="347663"/>
                  </a:cubicBezTo>
                  <a:cubicBezTo>
                    <a:pt x="1028343" y="345103"/>
                    <a:pt x="1024405" y="340463"/>
                    <a:pt x="1019175" y="338138"/>
                  </a:cubicBezTo>
                  <a:cubicBezTo>
                    <a:pt x="1010000" y="334060"/>
                    <a:pt x="1000125" y="331788"/>
                    <a:pt x="990600" y="328613"/>
                  </a:cubicBezTo>
                  <a:cubicBezTo>
                    <a:pt x="955172" y="316803"/>
                    <a:pt x="981329" y="324208"/>
                    <a:pt x="909637" y="319088"/>
                  </a:cubicBezTo>
                  <a:cubicBezTo>
                    <a:pt x="906434" y="318554"/>
                    <a:pt x="862570" y="311558"/>
                    <a:pt x="857250" y="309563"/>
                  </a:cubicBezTo>
                  <a:cubicBezTo>
                    <a:pt x="851890" y="307553"/>
                    <a:pt x="847725" y="303213"/>
                    <a:pt x="842962" y="300038"/>
                  </a:cubicBezTo>
                  <a:cubicBezTo>
                    <a:pt x="830995" y="264131"/>
                    <a:pt x="847136" y="308385"/>
                    <a:pt x="828675" y="271463"/>
                  </a:cubicBezTo>
                  <a:cubicBezTo>
                    <a:pt x="826430" y="266973"/>
                    <a:pt x="826350" y="261564"/>
                    <a:pt x="823912" y="257175"/>
                  </a:cubicBezTo>
                  <a:cubicBezTo>
                    <a:pt x="818353" y="247168"/>
                    <a:pt x="804862" y="228600"/>
                    <a:pt x="804862" y="228600"/>
                  </a:cubicBezTo>
                  <a:lnTo>
                    <a:pt x="795337" y="200025"/>
                  </a:lnTo>
                  <a:cubicBezTo>
                    <a:pt x="790374" y="185136"/>
                    <a:pt x="785563" y="166521"/>
                    <a:pt x="771525" y="157163"/>
                  </a:cubicBezTo>
                  <a:lnTo>
                    <a:pt x="757237" y="147638"/>
                  </a:lnTo>
                  <a:cubicBezTo>
                    <a:pt x="747967" y="119823"/>
                    <a:pt x="759729" y="145366"/>
                    <a:pt x="738187" y="123825"/>
                  </a:cubicBezTo>
                  <a:cubicBezTo>
                    <a:pt x="734140" y="119778"/>
                    <a:pt x="734192" y="111013"/>
                    <a:pt x="728662" y="109538"/>
                  </a:cubicBezTo>
                  <a:cubicBezTo>
                    <a:pt x="708663" y="104205"/>
                    <a:pt x="687387" y="106363"/>
                    <a:pt x="666750" y="104775"/>
                  </a:cubicBezTo>
                  <a:cubicBezTo>
                    <a:pt x="661987" y="101600"/>
                    <a:pt x="656038" y="99720"/>
                    <a:pt x="652462" y="95250"/>
                  </a:cubicBezTo>
                  <a:cubicBezTo>
                    <a:pt x="636078" y="74770"/>
                    <a:pt x="663065" y="84617"/>
                    <a:pt x="633412" y="71438"/>
                  </a:cubicBezTo>
                  <a:cubicBezTo>
                    <a:pt x="624237" y="67360"/>
                    <a:pt x="604837" y="61913"/>
                    <a:pt x="604837" y="61913"/>
                  </a:cubicBezTo>
                  <a:cubicBezTo>
                    <a:pt x="600075" y="57150"/>
                    <a:pt x="596398" y="50967"/>
                    <a:pt x="590550" y="47625"/>
                  </a:cubicBezTo>
                  <a:cubicBezTo>
                    <a:pt x="584867" y="44378"/>
                    <a:pt x="576426" y="47173"/>
                    <a:pt x="571500" y="42863"/>
                  </a:cubicBezTo>
                  <a:cubicBezTo>
                    <a:pt x="558797" y="31748"/>
                    <a:pt x="557214" y="9526"/>
                    <a:pt x="538162" y="4763"/>
                  </a:cubicBezTo>
                  <a:cubicBezTo>
                    <a:pt x="524216" y="1276"/>
                    <a:pt x="509587" y="1588"/>
                    <a:pt x="495300" y="0"/>
                  </a:cubicBezTo>
                  <a:cubicBezTo>
                    <a:pt x="485775" y="1588"/>
                    <a:pt x="475886" y="1709"/>
                    <a:pt x="466725" y="4763"/>
                  </a:cubicBezTo>
                  <a:cubicBezTo>
                    <a:pt x="450606" y="10136"/>
                    <a:pt x="452681" y="16852"/>
                    <a:pt x="442912" y="28575"/>
                  </a:cubicBezTo>
                  <a:cubicBezTo>
                    <a:pt x="438600" y="33749"/>
                    <a:pt x="432937" y="37689"/>
                    <a:pt x="428625" y="42863"/>
                  </a:cubicBezTo>
                  <a:cubicBezTo>
                    <a:pt x="408784" y="66673"/>
                    <a:pt x="431004" y="49214"/>
                    <a:pt x="404812" y="66675"/>
                  </a:cubicBezTo>
                  <a:cubicBezTo>
                    <a:pt x="396875" y="65088"/>
                    <a:pt x="388809" y="64043"/>
                    <a:pt x="381000" y="61913"/>
                  </a:cubicBezTo>
                  <a:cubicBezTo>
                    <a:pt x="371314" y="59271"/>
                    <a:pt x="352425" y="52388"/>
                    <a:pt x="352425" y="52388"/>
                  </a:cubicBezTo>
                  <a:cubicBezTo>
                    <a:pt x="341312" y="53975"/>
                    <a:pt x="329345" y="52591"/>
                    <a:pt x="319087" y="57150"/>
                  </a:cubicBezTo>
                  <a:cubicBezTo>
                    <a:pt x="313856" y="59475"/>
                    <a:pt x="312122" y="66318"/>
                    <a:pt x="309562" y="71438"/>
                  </a:cubicBezTo>
                  <a:cubicBezTo>
                    <a:pt x="303131" y="84301"/>
                    <a:pt x="302962" y="101136"/>
                    <a:pt x="300037" y="114300"/>
                  </a:cubicBezTo>
                  <a:cubicBezTo>
                    <a:pt x="298948" y="119201"/>
                    <a:pt x="298060" y="124411"/>
                    <a:pt x="295275" y="128588"/>
                  </a:cubicBezTo>
                  <a:cubicBezTo>
                    <a:pt x="291539" y="134192"/>
                    <a:pt x="286875" y="139604"/>
                    <a:pt x="280987" y="142875"/>
                  </a:cubicBezTo>
                  <a:cubicBezTo>
                    <a:pt x="272210" y="147751"/>
                    <a:pt x="252412" y="152400"/>
                    <a:pt x="252412" y="152400"/>
                  </a:cubicBezTo>
                  <a:cubicBezTo>
                    <a:pt x="249237" y="157163"/>
                    <a:pt x="246934" y="162640"/>
                    <a:pt x="242887" y="166688"/>
                  </a:cubicBezTo>
                  <a:cubicBezTo>
                    <a:pt x="233654" y="175921"/>
                    <a:pt x="225933" y="177102"/>
                    <a:pt x="214312" y="180975"/>
                  </a:cubicBezTo>
                  <a:cubicBezTo>
                    <a:pt x="209550" y="184150"/>
                    <a:pt x="205144" y="187940"/>
                    <a:pt x="200025" y="190500"/>
                  </a:cubicBezTo>
                  <a:cubicBezTo>
                    <a:pt x="190260" y="195383"/>
                    <a:pt x="170986" y="198213"/>
                    <a:pt x="161925" y="200025"/>
                  </a:cubicBezTo>
                  <a:lnTo>
                    <a:pt x="142875" y="228600"/>
                  </a:lnTo>
                  <a:cubicBezTo>
                    <a:pt x="139700" y="233363"/>
                    <a:pt x="135160" y="237458"/>
                    <a:pt x="133350" y="242888"/>
                  </a:cubicBezTo>
                  <a:lnTo>
                    <a:pt x="123825" y="271463"/>
                  </a:lnTo>
                  <a:cubicBezTo>
                    <a:pt x="122237" y="276225"/>
                    <a:pt x="121847" y="281573"/>
                    <a:pt x="119062" y="285750"/>
                  </a:cubicBezTo>
                  <a:lnTo>
                    <a:pt x="100012" y="314325"/>
                  </a:lnTo>
                  <a:lnTo>
                    <a:pt x="90487" y="328613"/>
                  </a:lnTo>
                  <a:cubicBezTo>
                    <a:pt x="88900" y="333375"/>
                    <a:pt x="87104" y="338073"/>
                    <a:pt x="85725" y="342900"/>
                  </a:cubicBezTo>
                  <a:cubicBezTo>
                    <a:pt x="83927" y="349194"/>
                    <a:pt x="87256" y="360152"/>
                    <a:pt x="80962" y="361950"/>
                  </a:cubicBezTo>
                  <a:cubicBezTo>
                    <a:pt x="71308" y="364708"/>
                    <a:pt x="52387" y="352425"/>
                    <a:pt x="52387" y="352425"/>
                  </a:cubicBezTo>
                  <a:cubicBezTo>
                    <a:pt x="42862" y="354013"/>
                    <a:pt x="31079" y="350829"/>
                    <a:pt x="23812" y="357188"/>
                  </a:cubicBezTo>
                  <a:cubicBezTo>
                    <a:pt x="16256" y="363800"/>
                    <a:pt x="17462" y="376238"/>
                    <a:pt x="14287" y="385763"/>
                  </a:cubicBezTo>
                  <a:lnTo>
                    <a:pt x="9525" y="400050"/>
                  </a:lnTo>
                  <a:cubicBezTo>
                    <a:pt x="7937" y="417513"/>
                    <a:pt x="7242" y="435080"/>
                    <a:pt x="4762" y="452438"/>
                  </a:cubicBezTo>
                  <a:cubicBezTo>
                    <a:pt x="4052" y="457407"/>
                    <a:pt x="0" y="461705"/>
                    <a:pt x="0" y="466725"/>
                  </a:cubicBezTo>
                  <a:cubicBezTo>
                    <a:pt x="0" y="477974"/>
                    <a:pt x="4884" y="486019"/>
                    <a:pt x="9525" y="495300"/>
                  </a:cubicBez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solidFill>
                  <a:prstClr val="black"/>
                </a:solidFill>
              </a:endParaRPr>
            </a:p>
          </p:txBody>
        </p:sp>
        <p:sp>
          <p:nvSpPr>
            <p:cNvPr id="21" name="รูปแบบอิสระ 14"/>
            <p:cNvSpPr/>
            <p:nvPr/>
          </p:nvSpPr>
          <p:spPr>
            <a:xfrm>
              <a:off x="1685925" y="2166938"/>
              <a:ext cx="52388" cy="200025"/>
            </a:xfrm>
            <a:custGeom>
              <a:avLst/>
              <a:gdLst>
                <a:gd name="connsiteX0" fmla="*/ 52388 w 52388"/>
                <a:gd name="connsiteY0" fmla="*/ 0 h 200025"/>
                <a:gd name="connsiteX1" fmla="*/ 42863 w 52388"/>
                <a:gd name="connsiteY1" fmla="*/ 42862 h 200025"/>
                <a:gd name="connsiteX2" fmla="*/ 23813 w 52388"/>
                <a:gd name="connsiteY2" fmla="*/ 71437 h 200025"/>
                <a:gd name="connsiteX3" fmla="*/ 14288 w 52388"/>
                <a:gd name="connsiteY3" fmla="*/ 100012 h 200025"/>
                <a:gd name="connsiteX4" fmla="*/ 9525 w 52388"/>
                <a:gd name="connsiteY4" fmla="*/ 114300 h 200025"/>
                <a:gd name="connsiteX5" fmla="*/ 0 w 52388"/>
                <a:gd name="connsiteY5" fmla="*/ 157162 h 200025"/>
                <a:gd name="connsiteX6" fmla="*/ 19050 w 52388"/>
                <a:gd name="connsiteY6" fmla="*/ 185737 h 200025"/>
                <a:gd name="connsiteX7" fmla="*/ 28575 w 52388"/>
                <a:gd name="connsiteY7" fmla="*/ 20002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8" h="200025">
                  <a:moveTo>
                    <a:pt x="52388" y="0"/>
                  </a:moveTo>
                  <a:cubicBezTo>
                    <a:pt x="51888" y="2500"/>
                    <a:pt x="45103" y="38382"/>
                    <a:pt x="42863" y="42862"/>
                  </a:cubicBezTo>
                  <a:cubicBezTo>
                    <a:pt x="37744" y="53101"/>
                    <a:pt x="27433" y="60577"/>
                    <a:pt x="23813" y="71437"/>
                  </a:cubicBezTo>
                  <a:lnTo>
                    <a:pt x="14288" y="100012"/>
                  </a:lnTo>
                  <a:cubicBezTo>
                    <a:pt x="12700" y="104775"/>
                    <a:pt x="10742" y="109430"/>
                    <a:pt x="9525" y="114300"/>
                  </a:cubicBezTo>
                  <a:cubicBezTo>
                    <a:pt x="2800" y="141203"/>
                    <a:pt x="6047" y="126932"/>
                    <a:pt x="0" y="157162"/>
                  </a:cubicBezTo>
                  <a:cubicBezTo>
                    <a:pt x="8659" y="191795"/>
                    <a:pt x="-2876" y="163810"/>
                    <a:pt x="19050" y="185737"/>
                  </a:cubicBezTo>
                  <a:cubicBezTo>
                    <a:pt x="23097" y="189785"/>
                    <a:pt x="28575" y="200025"/>
                    <a:pt x="28575" y="200025"/>
                  </a:cubicBez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solidFill>
                  <a:prstClr val="black"/>
                </a:solidFill>
              </a:endParaRPr>
            </a:p>
          </p:txBody>
        </p:sp>
        <p:sp>
          <p:nvSpPr>
            <p:cNvPr id="22" name="สามเหลี่ยมหน้าจั่ว 16"/>
            <p:cNvSpPr/>
            <p:nvPr/>
          </p:nvSpPr>
          <p:spPr>
            <a:xfrm>
              <a:off x="3876675" y="2950369"/>
              <a:ext cx="152400" cy="152400"/>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800">
                <a:solidFill>
                  <a:prstClr val="white"/>
                </a:solidFill>
              </a:endParaRPr>
            </a:p>
          </p:txBody>
        </p:sp>
        <p:sp>
          <p:nvSpPr>
            <p:cNvPr id="23" name="รูปแบบอิสระ 3"/>
            <p:cNvSpPr/>
            <p:nvPr/>
          </p:nvSpPr>
          <p:spPr>
            <a:xfrm>
              <a:off x="2871650" y="2276475"/>
              <a:ext cx="1119325" cy="619654"/>
            </a:xfrm>
            <a:custGeom>
              <a:avLst/>
              <a:gdLst>
                <a:gd name="connsiteX0" fmla="*/ 1119325 w 1119325"/>
                <a:gd name="connsiteY0" fmla="*/ 614363 h 619654"/>
                <a:gd name="connsiteX1" fmla="*/ 1095513 w 1119325"/>
                <a:gd name="connsiteY1" fmla="*/ 619125 h 619654"/>
                <a:gd name="connsiteX2" fmla="*/ 1085988 w 1119325"/>
                <a:gd name="connsiteY2" fmla="*/ 604838 h 619654"/>
                <a:gd name="connsiteX3" fmla="*/ 1071700 w 1119325"/>
                <a:gd name="connsiteY3" fmla="*/ 600075 h 619654"/>
                <a:gd name="connsiteX4" fmla="*/ 1043125 w 1119325"/>
                <a:gd name="connsiteY4" fmla="*/ 604838 h 619654"/>
                <a:gd name="connsiteX5" fmla="*/ 1028838 w 1119325"/>
                <a:gd name="connsiteY5" fmla="*/ 609600 h 619654"/>
                <a:gd name="connsiteX6" fmla="*/ 995500 w 1119325"/>
                <a:gd name="connsiteY6" fmla="*/ 600075 h 619654"/>
                <a:gd name="connsiteX7" fmla="*/ 966925 w 1119325"/>
                <a:gd name="connsiteY7" fmla="*/ 581025 h 619654"/>
                <a:gd name="connsiteX8" fmla="*/ 938350 w 1119325"/>
                <a:gd name="connsiteY8" fmla="*/ 561975 h 619654"/>
                <a:gd name="connsiteX9" fmla="*/ 909775 w 1119325"/>
                <a:gd name="connsiteY9" fmla="*/ 581025 h 619654"/>
                <a:gd name="connsiteX10" fmla="*/ 905013 w 1119325"/>
                <a:gd name="connsiteY10" fmla="*/ 566738 h 619654"/>
                <a:gd name="connsiteX11" fmla="*/ 876438 w 1119325"/>
                <a:gd name="connsiteY11" fmla="*/ 557213 h 619654"/>
                <a:gd name="connsiteX12" fmla="*/ 862150 w 1119325"/>
                <a:gd name="connsiteY12" fmla="*/ 552450 h 619654"/>
                <a:gd name="connsiteX13" fmla="*/ 847863 w 1119325"/>
                <a:gd name="connsiteY13" fmla="*/ 547688 h 619654"/>
                <a:gd name="connsiteX14" fmla="*/ 833575 w 1119325"/>
                <a:gd name="connsiteY14" fmla="*/ 538163 h 619654"/>
                <a:gd name="connsiteX15" fmla="*/ 828813 w 1119325"/>
                <a:gd name="connsiteY15" fmla="*/ 523875 h 619654"/>
                <a:gd name="connsiteX16" fmla="*/ 800238 w 1119325"/>
                <a:gd name="connsiteY16" fmla="*/ 519113 h 619654"/>
                <a:gd name="connsiteX17" fmla="*/ 743088 w 1119325"/>
                <a:gd name="connsiteY17" fmla="*/ 523875 h 619654"/>
                <a:gd name="connsiteX18" fmla="*/ 714513 w 1119325"/>
                <a:gd name="connsiteY18" fmla="*/ 533400 h 619654"/>
                <a:gd name="connsiteX19" fmla="*/ 700225 w 1119325"/>
                <a:gd name="connsiteY19" fmla="*/ 542925 h 619654"/>
                <a:gd name="connsiteX20" fmla="*/ 671650 w 1119325"/>
                <a:gd name="connsiteY20" fmla="*/ 533400 h 619654"/>
                <a:gd name="connsiteX21" fmla="*/ 647838 w 1119325"/>
                <a:gd name="connsiteY21" fmla="*/ 509588 h 619654"/>
                <a:gd name="connsiteX22" fmla="*/ 628788 w 1119325"/>
                <a:gd name="connsiteY22" fmla="*/ 466725 h 619654"/>
                <a:gd name="connsiteX23" fmla="*/ 624025 w 1119325"/>
                <a:gd name="connsiteY23" fmla="*/ 452438 h 619654"/>
                <a:gd name="connsiteX24" fmla="*/ 614500 w 1119325"/>
                <a:gd name="connsiteY24" fmla="*/ 423863 h 619654"/>
                <a:gd name="connsiteX25" fmla="*/ 609738 w 1119325"/>
                <a:gd name="connsiteY25" fmla="*/ 409575 h 619654"/>
                <a:gd name="connsiteX26" fmla="*/ 604975 w 1119325"/>
                <a:gd name="connsiteY26" fmla="*/ 347663 h 619654"/>
                <a:gd name="connsiteX27" fmla="*/ 600213 w 1119325"/>
                <a:gd name="connsiteY27" fmla="*/ 333375 h 619654"/>
                <a:gd name="connsiteX28" fmla="*/ 571638 w 1119325"/>
                <a:gd name="connsiteY28" fmla="*/ 314325 h 619654"/>
                <a:gd name="connsiteX29" fmla="*/ 562113 w 1119325"/>
                <a:gd name="connsiteY29" fmla="*/ 300038 h 619654"/>
                <a:gd name="connsiteX30" fmla="*/ 557350 w 1119325"/>
                <a:gd name="connsiteY30" fmla="*/ 247650 h 619654"/>
                <a:gd name="connsiteX31" fmla="*/ 528775 w 1119325"/>
                <a:gd name="connsiteY31" fmla="*/ 228600 h 619654"/>
                <a:gd name="connsiteX32" fmla="*/ 524013 w 1119325"/>
                <a:gd name="connsiteY32" fmla="*/ 214313 h 619654"/>
                <a:gd name="connsiteX33" fmla="*/ 519250 w 1119325"/>
                <a:gd name="connsiteY33" fmla="*/ 195263 h 619654"/>
                <a:gd name="connsiteX34" fmla="*/ 485913 w 1119325"/>
                <a:gd name="connsiteY34" fmla="*/ 190500 h 619654"/>
                <a:gd name="connsiteX35" fmla="*/ 476388 w 1119325"/>
                <a:gd name="connsiteY35" fmla="*/ 176213 h 619654"/>
                <a:gd name="connsiteX36" fmla="*/ 471625 w 1119325"/>
                <a:gd name="connsiteY36" fmla="*/ 161925 h 619654"/>
                <a:gd name="connsiteX37" fmla="*/ 457338 w 1119325"/>
                <a:gd name="connsiteY37" fmla="*/ 152400 h 619654"/>
                <a:gd name="connsiteX38" fmla="*/ 452575 w 1119325"/>
                <a:gd name="connsiteY38" fmla="*/ 138113 h 619654"/>
                <a:gd name="connsiteX39" fmla="*/ 424000 w 1119325"/>
                <a:gd name="connsiteY39" fmla="*/ 133350 h 619654"/>
                <a:gd name="connsiteX40" fmla="*/ 409713 w 1119325"/>
                <a:gd name="connsiteY40" fmla="*/ 128588 h 619654"/>
                <a:gd name="connsiteX41" fmla="*/ 390663 w 1119325"/>
                <a:gd name="connsiteY41" fmla="*/ 147638 h 619654"/>
                <a:gd name="connsiteX42" fmla="*/ 376375 w 1119325"/>
                <a:gd name="connsiteY42" fmla="*/ 157163 h 619654"/>
                <a:gd name="connsiteX43" fmla="*/ 352563 w 1119325"/>
                <a:gd name="connsiteY43" fmla="*/ 152400 h 619654"/>
                <a:gd name="connsiteX44" fmla="*/ 343038 w 1119325"/>
                <a:gd name="connsiteY44" fmla="*/ 138113 h 619654"/>
                <a:gd name="connsiteX45" fmla="*/ 328750 w 1119325"/>
                <a:gd name="connsiteY45" fmla="*/ 133350 h 619654"/>
                <a:gd name="connsiteX46" fmla="*/ 233500 w 1119325"/>
                <a:gd name="connsiteY46" fmla="*/ 138113 h 619654"/>
                <a:gd name="connsiteX47" fmla="*/ 204925 w 1119325"/>
                <a:gd name="connsiteY47" fmla="*/ 147638 h 619654"/>
                <a:gd name="connsiteX48" fmla="*/ 190638 w 1119325"/>
                <a:gd name="connsiteY48" fmla="*/ 152400 h 619654"/>
                <a:gd name="connsiteX49" fmla="*/ 133488 w 1119325"/>
                <a:gd name="connsiteY49" fmla="*/ 147638 h 619654"/>
                <a:gd name="connsiteX50" fmla="*/ 119200 w 1119325"/>
                <a:gd name="connsiteY50" fmla="*/ 142875 h 619654"/>
                <a:gd name="connsiteX51" fmla="*/ 95388 w 1119325"/>
                <a:gd name="connsiteY51" fmla="*/ 104775 h 619654"/>
                <a:gd name="connsiteX52" fmla="*/ 81100 w 1119325"/>
                <a:gd name="connsiteY52" fmla="*/ 100013 h 619654"/>
                <a:gd name="connsiteX53" fmla="*/ 71575 w 1119325"/>
                <a:gd name="connsiteY53" fmla="*/ 85725 h 619654"/>
                <a:gd name="connsiteX54" fmla="*/ 57288 w 1119325"/>
                <a:gd name="connsiteY54" fmla="*/ 76200 h 619654"/>
                <a:gd name="connsiteX55" fmla="*/ 52525 w 1119325"/>
                <a:gd name="connsiteY55" fmla="*/ 61913 h 619654"/>
                <a:gd name="connsiteX56" fmla="*/ 23950 w 1119325"/>
                <a:gd name="connsiteY56" fmla="*/ 47625 h 619654"/>
                <a:gd name="connsiteX57" fmla="*/ 9663 w 1119325"/>
                <a:gd name="connsiteY57" fmla="*/ 38100 h 619654"/>
                <a:gd name="connsiteX58" fmla="*/ 138 w 1119325"/>
                <a:gd name="connsiteY58" fmla="*/ 4763 h 619654"/>
                <a:gd name="connsiteX59" fmla="*/ 138 w 1119325"/>
                <a:gd name="connsiteY59" fmla="*/ 0 h 61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19325" h="619654">
                  <a:moveTo>
                    <a:pt x="1119325" y="614363"/>
                  </a:moveTo>
                  <a:cubicBezTo>
                    <a:pt x="1111388" y="615950"/>
                    <a:pt x="1103296" y="621349"/>
                    <a:pt x="1095513" y="619125"/>
                  </a:cubicBezTo>
                  <a:cubicBezTo>
                    <a:pt x="1090010" y="617553"/>
                    <a:pt x="1090457" y="608414"/>
                    <a:pt x="1085988" y="604838"/>
                  </a:cubicBezTo>
                  <a:cubicBezTo>
                    <a:pt x="1082068" y="601702"/>
                    <a:pt x="1076463" y="601663"/>
                    <a:pt x="1071700" y="600075"/>
                  </a:cubicBezTo>
                  <a:cubicBezTo>
                    <a:pt x="1062175" y="601663"/>
                    <a:pt x="1052551" y="602743"/>
                    <a:pt x="1043125" y="604838"/>
                  </a:cubicBezTo>
                  <a:cubicBezTo>
                    <a:pt x="1038225" y="605927"/>
                    <a:pt x="1033858" y="609600"/>
                    <a:pt x="1028838" y="609600"/>
                  </a:cubicBezTo>
                  <a:cubicBezTo>
                    <a:pt x="1022855" y="609600"/>
                    <a:pt x="1002240" y="602322"/>
                    <a:pt x="995500" y="600075"/>
                  </a:cubicBezTo>
                  <a:cubicBezTo>
                    <a:pt x="986397" y="572763"/>
                    <a:pt x="998534" y="595393"/>
                    <a:pt x="966925" y="581025"/>
                  </a:cubicBezTo>
                  <a:cubicBezTo>
                    <a:pt x="956503" y="576288"/>
                    <a:pt x="938350" y="561975"/>
                    <a:pt x="938350" y="561975"/>
                  </a:cubicBezTo>
                  <a:cubicBezTo>
                    <a:pt x="928825" y="568325"/>
                    <a:pt x="913395" y="591885"/>
                    <a:pt x="909775" y="581025"/>
                  </a:cubicBezTo>
                  <a:cubicBezTo>
                    <a:pt x="908188" y="576263"/>
                    <a:pt x="909098" y="569656"/>
                    <a:pt x="905013" y="566738"/>
                  </a:cubicBezTo>
                  <a:cubicBezTo>
                    <a:pt x="896843" y="560902"/>
                    <a:pt x="885963" y="560388"/>
                    <a:pt x="876438" y="557213"/>
                  </a:cubicBezTo>
                  <a:lnTo>
                    <a:pt x="862150" y="552450"/>
                  </a:lnTo>
                  <a:lnTo>
                    <a:pt x="847863" y="547688"/>
                  </a:lnTo>
                  <a:cubicBezTo>
                    <a:pt x="843100" y="544513"/>
                    <a:pt x="837151" y="542633"/>
                    <a:pt x="833575" y="538163"/>
                  </a:cubicBezTo>
                  <a:cubicBezTo>
                    <a:pt x="830439" y="534243"/>
                    <a:pt x="833172" y="526366"/>
                    <a:pt x="828813" y="523875"/>
                  </a:cubicBezTo>
                  <a:cubicBezTo>
                    <a:pt x="820429" y="519084"/>
                    <a:pt x="809763" y="520700"/>
                    <a:pt x="800238" y="519113"/>
                  </a:cubicBezTo>
                  <a:cubicBezTo>
                    <a:pt x="781188" y="520700"/>
                    <a:pt x="761944" y="520732"/>
                    <a:pt x="743088" y="523875"/>
                  </a:cubicBezTo>
                  <a:cubicBezTo>
                    <a:pt x="733184" y="525526"/>
                    <a:pt x="714513" y="533400"/>
                    <a:pt x="714513" y="533400"/>
                  </a:cubicBezTo>
                  <a:cubicBezTo>
                    <a:pt x="709750" y="536575"/>
                    <a:pt x="705949" y="542925"/>
                    <a:pt x="700225" y="542925"/>
                  </a:cubicBezTo>
                  <a:cubicBezTo>
                    <a:pt x="690185" y="542925"/>
                    <a:pt x="671650" y="533400"/>
                    <a:pt x="671650" y="533400"/>
                  </a:cubicBezTo>
                  <a:cubicBezTo>
                    <a:pt x="646247" y="495297"/>
                    <a:pt x="679590" y="541341"/>
                    <a:pt x="647838" y="509588"/>
                  </a:cubicBezTo>
                  <a:cubicBezTo>
                    <a:pt x="636517" y="498267"/>
                    <a:pt x="633504" y="480872"/>
                    <a:pt x="628788" y="466725"/>
                  </a:cubicBezTo>
                  <a:lnTo>
                    <a:pt x="624025" y="452438"/>
                  </a:lnTo>
                  <a:lnTo>
                    <a:pt x="614500" y="423863"/>
                  </a:lnTo>
                  <a:lnTo>
                    <a:pt x="609738" y="409575"/>
                  </a:lnTo>
                  <a:cubicBezTo>
                    <a:pt x="608150" y="388938"/>
                    <a:pt x="607542" y="368201"/>
                    <a:pt x="604975" y="347663"/>
                  </a:cubicBezTo>
                  <a:cubicBezTo>
                    <a:pt x="604352" y="342682"/>
                    <a:pt x="603763" y="336925"/>
                    <a:pt x="600213" y="333375"/>
                  </a:cubicBezTo>
                  <a:cubicBezTo>
                    <a:pt x="592118" y="325280"/>
                    <a:pt x="571638" y="314325"/>
                    <a:pt x="571638" y="314325"/>
                  </a:cubicBezTo>
                  <a:cubicBezTo>
                    <a:pt x="568463" y="309563"/>
                    <a:pt x="563312" y="305635"/>
                    <a:pt x="562113" y="300038"/>
                  </a:cubicBezTo>
                  <a:cubicBezTo>
                    <a:pt x="558439" y="282893"/>
                    <a:pt x="564765" y="263540"/>
                    <a:pt x="557350" y="247650"/>
                  </a:cubicBezTo>
                  <a:cubicBezTo>
                    <a:pt x="552509" y="237276"/>
                    <a:pt x="528775" y="228600"/>
                    <a:pt x="528775" y="228600"/>
                  </a:cubicBezTo>
                  <a:cubicBezTo>
                    <a:pt x="527188" y="223838"/>
                    <a:pt x="525392" y="219140"/>
                    <a:pt x="524013" y="214313"/>
                  </a:cubicBezTo>
                  <a:cubicBezTo>
                    <a:pt x="522215" y="208019"/>
                    <a:pt x="524801" y="198732"/>
                    <a:pt x="519250" y="195263"/>
                  </a:cubicBezTo>
                  <a:cubicBezTo>
                    <a:pt x="509731" y="189314"/>
                    <a:pt x="497025" y="192088"/>
                    <a:pt x="485913" y="190500"/>
                  </a:cubicBezTo>
                  <a:cubicBezTo>
                    <a:pt x="482738" y="185738"/>
                    <a:pt x="478948" y="181332"/>
                    <a:pt x="476388" y="176213"/>
                  </a:cubicBezTo>
                  <a:cubicBezTo>
                    <a:pt x="474143" y="171723"/>
                    <a:pt x="474761" y="165845"/>
                    <a:pt x="471625" y="161925"/>
                  </a:cubicBezTo>
                  <a:cubicBezTo>
                    <a:pt x="468049" y="157456"/>
                    <a:pt x="462100" y="155575"/>
                    <a:pt x="457338" y="152400"/>
                  </a:cubicBezTo>
                  <a:cubicBezTo>
                    <a:pt x="455750" y="147638"/>
                    <a:pt x="456934" y="140604"/>
                    <a:pt x="452575" y="138113"/>
                  </a:cubicBezTo>
                  <a:cubicBezTo>
                    <a:pt x="444191" y="133322"/>
                    <a:pt x="433426" y="135445"/>
                    <a:pt x="424000" y="133350"/>
                  </a:cubicBezTo>
                  <a:cubicBezTo>
                    <a:pt x="419100" y="132261"/>
                    <a:pt x="414475" y="130175"/>
                    <a:pt x="409713" y="128588"/>
                  </a:cubicBezTo>
                  <a:cubicBezTo>
                    <a:pt x="378539" y="138978"/>
                    <a:pt x="409136" y="124547"/>
                    <a:pt x="390663" y="147638"/>
                  </a:cubicBezTo>
                  <a:cubicBezTo>
                    <a:pt x="387087" y="152108"/>
                    <a:pt x="381138" y="153988"/>
                    <a:pt x="376375" y="157163"/>
                  </a:cubicBezTo>
                  <a:cubicBezTo>
                    <a:pt x="368438" y="155575"/>
                    <a:pt x="359591" y="156416"/>
                    <a:pt x="352563" y="152400"/>
                  </a:cubicBezTo>
                  <a:cubicBezTo>
                    <a:pt x="347593" y="149560"/>
                    <a:pt x="347507" y="141689"/>
                    <a:pt x="343038" y="138113"/>
                  </a:cubicBezTo>
                  <a:cubicBezTo>
                    <a:pt x="339118" y="134977"/>
                    <a:pt x="333513" y="134938"/>
                    <a:pt x="328750" y="133350"/>
                  </a:cubicBezTo>
                  <a:cubicBezTo>
                    <a:pt x="297000" y="134938"/>
                    <a:pt x="265080" y="134469"/>
                    <a:pt x="233500" y="138113"/>
                  </a:cubicBezTo>
                  <a:cubicBezTo>
                    <a:pt x="223526" y="139264"/>
                    <a:pt x="214450" y="144463"/>
                    <a:pt x="204925" y="147638"/>
                  </a:cubicBezTo>
                  <a:lnTo>
                    <a:pt x="190638" y="152400"/>
                  </a:lnTo>
                  <a:cubicBezTo>
                    <a:pt x="171588" y="150813"/>
                    <a:pt x="152436" y="150164"/>
                    <a:pt x="133488" y="147638"/>
                  </a:cubicBezTo>
                  <a:cubicBezTo>
                    <a:pt x="128512" y="146974"/>
                    <a:pt x="122118" y="146960"/>
                    <a:pt x="119200" y="142875"/>
                  </a:cubicBezTo>
                  <a:cubicBezTo>
                    <a:pt x="95071" y="109094"/>
                    <a:pt x="125323" y="119742"/>
                    <a:pt x="95388" y="104775"/>
                  </a:cubicBezTo>
                  <a:cubicBezTo>
                    <a:pt x="90898" y="102530"/>
                    <a:pt x="85863" y="101600"/>
                    <a:pt x="81100" y="100013"/>
                  </a:cubicBezTo>
                  <a:cubicBezTo>
                    <a:pt x="77925" y="95250"/>
                    <a:pt x="75622" y="89773"/>
                    <a:pt x="71575" y="85725"/>
                  </a:cubicBezTo>
                  <a:cubicBezTo>
                    <a:pt x="67528" y="81678"/>
                    <a:pt x="60864" y="80669"/>
                    <a:pt x="57288" y="76200"/>
                  </a:cubicBezTo>
                  <a:cubicBezTo>
                    <a:pt x="54152" y="72280"/>
                    <a:pt x="55661" y="65833"/>
                    <a:pt x="52525" y="61913"/>
                  </a:cubicBezTo>
                  <a:cubicBezTo>
                    <a:pt x="43426" y="50539"/>
                    <a:pt x="35454" y="53377"/>
                    <a:pt x="23950" y="47625"/>
                  </a:cubicBezTo>
                  <a:cubicBezTo>
                    <a:pt x="18831" y="45065"/>
                    <a:pt x="14425" y="41275"/>
                    <a:pt x="9663" y="38100"/>
                  </a:cubicBezTo>
                  <a:cubicBezTo>
                    <a:pt x="5122" y="24479"/>
                    <a:pt x="3129" y="19718"/>
                    <a:pt x="138" y="4763"/>
                  </a:cubicBezTo>
                  <a:cubicBezTo>
                    <a:pt x="-173" y="3206"/>
                    <a:pt x="138" y="1588"/>
                    <a:pt x="138" y="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solidFill>
                  <a:prstClr val="black"/>
                </a:solidFill>
              </a:endParaRPr>
            </a:p>
          </p:txBody>
        </p:sp>
        <p:sp>
          <p:nvSpPr>
            <p:cNvPr id="24" name="สามเหลี่ยมหน้าจั่ว 25"/>
            <p:cNvSpPr/>
            <p:nvPr/>
          </p:nvSpPr>
          <p:spPr>
            <a:xfrm>
              <a:off x="2909888" y="2138360"/>
              <a:ext cx="152400" cy="152400"/>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800">
                <a:solidFill>
                  <a:prstClr val="white"/>
                </a:solidFill>
              </a:endParaRPr>
            </a:p>
          </p:txBody>
        </p:sp>
        <p:sp>
          <p:nvSpPr>
            <p:cNvPr id="25" name="รูปแบบอิสระ 26"/>
            <p:cNvSpPr/>
            <p:nvPr/>
          </p:nvSpPr>
          <p:spPr>
            <a:xfrm>
              <a:off x="2910840" y="2214986"/>
              <a:ext cx="1119325" cy="619654"/>
            </a:xfrm>
            <a:custGeom>
              <a:avLst/>
              <a:gdLst>
                <a:gd name="connsiteX0" fmla="*/ 1119325 w 1119325"/>
                <a:gd name="connsiteY0" fmla="*/ 614363 h 619654"/>
                <a:gd name="connsiteX1" fmla="*/ 1095513 w 1119325"/>
                <a:gd name="connsiteY1" fmla="*/ 619125 h 619654"/>
                <a:gd name="connsiteX2" fmla="*/ 1085988 w 1119325"/>
                <a:gd name="connsiteY2" fmla="*/ 604838 h 619654"/>
                <a:gd name="connsiteX3" fmla="*/ 1071700 w 1119325"/>
                <a:gd name="connsiteY3" fmla="*/ 600075 h 619654"/>
                <a:gd name="connsiteX4" fmla="*/ 1043125 w 1119325"/>
                <a:gd name="connsiteY4" fmla="*/ 604838 h 619654"/>
                <a:gd name="connsiteX5" fmla="*/ 1028838 w 1119325"/>
                <a:gd name="connsiteY5" fmla="*/ 609600 h 619654"/>
                <a:gd name="connsiteX6" fmla="*/ 995500 w 1119325"/>
                <a:gd name="connsiteY6" fmla="*/ 600075 h 619654"/>
                <a:gd name="connsiteX7" fmla="*/ 966925 w 1119325"/>
                <a:gd name="connsiteY7" fmla="*/ 581025 h 619654"/>
                <a:gd name="connsiteX8" fmla="*/ 938350 w 1119325"/>
                <a:gd name="connsiteY8" fmla="*/ 561975 h 619654"/>
                <a:gd name="connsiteX9" fmla="*/ 909775 w 1119325"/>
                <a:gd name="connsiteY9" fmla="*/ 581025 h 619654"/>
                <a:gd name="connsiteX10" fmla="*/ 905013 w 1119325"/>
                <a:gd name="connsiteY10" fmla="*/ 566738 h 619654"/>
                <a:gd name="connsiteX11" fmla="*/ 876438 w 1119325"/>
                <a:gd name="connsiteY11" fmla="*/ 557213 h 619654"/>
                <a:gd name="connsiteX12" fmla="*/ 862150 w 1119325"/>
                <a:gd name="connsiteY12" fmla="*/ 552450 h 619654"/>
                <a:gd name="connsiteX13" fmla="*/ 847863 w 1119325"/>
                <a:gd name="connsiteY13" fmla="*/ 547688 h 619654"/>
                <a:gd name="connsiteX14" fmla="*/ 833575 w 1119325"/>
                <a:gd name="connsiteY14" fmla="*/ 538163 h 619654"/>
                <a:gd name="connsiteX15" fmla="*/ 828813 w 1119325"/>
                <a:gd name="connsiteY15" fmla="*/ 523875 h 619654"/>
                <a:gd name="connsiteX16" fmla="*/ 800238 w 1119325"/>
                <a:gd name="connsiteY16" fmla="*/ 519113 h 619654"/>
                <a:gd name="connsiteX17" fmla="*/ 743088 w 1119325"/>
                <a:gd name="connsiteY17" fmla="*/ 523875 h 619654"/>
                <a:gd name="connsiteX18" fmla="*/ 714513 w 1119325"/>
                <a:gd name="connsiteY18" fmla="*/ 533400 h 619654"/>
                <a:gd name="connsiteX19" fmla="*/ 700225 w 1119325"/>
                <a:gd name="connsiteY19" fmla="*/ 542925 h 619654"/>
                <a:gd name="connsiteX20" fmla="*/ 671650 w 1119325"/>
                <a:gd name="connsiteY20" fmla="*/ 533400 h 619654"/>
                <a:gd name="connsiteX21" fmla="*/ 647838 w 1119325"/>
                <a:gd name="connsiteY21" fmla="*/ 509588 h 619654"/>
                <a:gd name="connsiteX22" fmla="*/ 628788 w 1119325"/>
                <a:gd name="connsiteY22" fmla="*/ 466725 h 619654"/>
                <a:gd name="connsiteX23" fmla="*/ 624025 w 1119325"/>
                <a:gd name="connsiteY23" fmla="*/ 452438 h 619654"/>
                <a:gd name="connsiteX24" fmla="*/ 614500 w 1119325"/>
                <a:gd name="connsiteY24" fmla="*/ 423863 h 619654"/>
                <a:gd name="connsiteX25" fmla="*/ 609738 w 1119325"/>
                <a:gd name="connsiteY25" fmla="*/ 409575 h 619654"/>
                <a:gd name="connsiteX26" fmla="*/ 604975 w 1119325"/>
                <a:gd name="connsiteY26" fmla="*/ 347663 h 619654"/>
                <a:gd name="connsiteX27" fmla="*/ 600213 w 1119325"/>
                <a:gd name="connsiteY27" fmla="*/ 333375 h 619654"/>
                <a:gd name="connsiteX28" fmla="*/ 571638 w 1119325"/>
                <a:gd name="connsiteY28" fmla="*/ 314325 h 619654"/>
                <a:gd name="connsiteX29" fmla="*/ 562113 w 1119325"/>
                <a:gd name="connsiteY29" fmla="*/ 300038 h 619654"/>
                <a:gd name="connsiteX30" fmla="*/ 557350 w 1119325"/>
                <a:gd name="connsiteY30" fmla="*/ 247650 h 619654"/>
                <a:gd name="connsiteX31" fmla="*/ 528775 w 1119325"/>
                <a:gd name="connsiteY31" fmla="*/ 228600 h 619654"/>
                <a:gd name="connsiteX32" fmla="*/ 524013 w 1119325"/>
                <a:gd name="connsiteY32" fmla="*/ 214313 h 619654"/>
                <a:gd name="connsiteX33" fmla="*/ 519250 w 1119325"/>
                <a:gd name="connsiteY33" fmla="*/ 195263 h 619654"/>
                <a:gd name="connsiteX34" fmla="*/ 485913 w 1119325"/>
                <a:gd name="connsiteY34" fmla="*/ 190500 h 619654"/>
                <a:gd name="connsiteX35" fmla="*/ 476388 w 1119325"/>
                <a:gd name="connsiteY35" fmla="*/ 176213 h 619654"/>
                <a:gd name="connsiteX36" fmla="*/ 471625 w 1119325"/>
                <a:gd name="connsiteY36" fmla="*/ 161925 h 619654"/>
                <a:gd name="connsiteX37" fmla="*/ 457338 w 1119325"/>
                <a:gd name="connsiteY37" fmla="*/ 152400 h 619654"/>
                <a:gd name="connsiteX38" fmla="*/ 452575 w 1119325"/>
                <a:gd name="connsiteY38" fmla="*/ 138113 h 619654"/>
                <a:gd name="connsiteX39" fmla="*/ 424000 w 1119325"/>
                <a:gd name="connsiteY39" fmla="*/ 133350 h 619654"/>
                <a:gd name="connsiteX40" fmla="*/ 409713 w 1119325"/>
                <a:gd name="connsiteY40" fmla="*/ 128588 h 619654"/>
                <a:gd name="connsiteX41" fmla="*/ 390663 w 1119325"/>
                <a:gd name="connsiteY41" fmla="*/ 147638 h 619654"/>
                <a:gd name="connsiteX42" fmla="*/ 376375 w 1119325"/>
                <a:gd name="connsiteY42" fmla="*/ 157163 h 619654"/>
                <a:gd name="connsiteX43" fmla="*/ 352563 w 1119325"/>
                <a:gd name="connsiteY43" fmla="*/ 152400 h 619654"/>
                <a:gd name="connsiteX44" fmla="*/ 343038 w 1119325"/>
                <a:gd name="connsiteY44" fmla="*/ 138113 h 619654"/>
                <a:gd name="connsiteX45" fmla="*/ 328750 w 1119325"/>
                <a:gd name="connsiteY45" fmla="*/ 133350 h 619654"/>
                <a:gd name="connsiteX46" fmla="*/ 233500 w 1119325"/>
                <a:gd name="connsiteY46" fmla="*/ 138113 h 619654"/>
                <a:gd name="connsiteX47" fmla="*/ 204925 w 1119325"/>
                <a:gd name="connsiteY47" fmla="*/ 147638 h 619654"/>
                <a:gd name="connsiteX48" fmla="*/ 190638 w 1119325"/>
                <a:gd name="connsiteY48" fmla="*/ 152400 h 619654"/>
                <a:gd name="connsiteX49" fmla="*/ 133488 w 1119325"/>
                <a:gd name="connsiteY49" fmla="*/ 147638 h 619654"/>
                <a:gd name="connsiteX50" fmla="*/ 119200 w 1119325"/>
                <a:gd name="connsiteY50" fmla="*/ 142875 h 619654"/>
                <a:gd name="connsiteX51" fmla="*/ 95388 w 1119325"/>
                <a:gd name="connsiteY51" fmla="*/ 104775 h 619654"/>
                <a:gd name="connsiteX52" fmla="*/ 81100 w 1119325"/>
                <a:gd name="connsiteY52" fmla="*/ 100013 h 619654"/>
                <a:gd name="connsiteX53" fmla="*/ 71575 w 1119325"/>
                <a:gd name="connsiteY53" fmla="*/ 85725 h 619654"/>
                <a:gd name="connsiteX54" fmla="*/ 57288 w 1119325"/>
                <a:gd name="connsiteY54" fmla="*/ 76200 h 619654"/>
                <a:gd name="connsiteX55" fmla="*/ 52525 w 1119325"/>
                <a:gd name="connsiteY55" fmla="*/ 61913 h 619654"/>
                <a:gd name="connsiteX56" fmla="*/ 23950 w 1119325"/>
                <a:gd name="connsiteY56" fmla="*/ 47625 h 619654"/>
                <a:gd name="connsiteX57" fmla="*/ 9663 w 1119325"/>
                <a:gd name="connsiteY57" fmla="*/ 38100 h 619654"/>
                <a:gd name="connsiteX58" fmla="*/ 138 w 1119325"/>
                <a:gd name="connsiteY58" fmla="*/ 4763 h 619654"/>
                <a:gd name="connsiteX59" fmla="*/ 138 w 1119325"/>
                <a:gd name="connsiteY59" fmla="*/ 0 h 61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19325" h="619654">
                  <a:moveTo>
                    <a:pt x="1119325" y="614363"/>
                  </a:moveTo>
                  <a:cubicBezTo>
                    <a:pt x="1111388" y="615950"/>
                    <a:pt x="1103296" y="621349"/>
                    <a:pt x="1095513" y="619125"/>
                  </a:cubicBezTo>
                  <a:cubicBezTo>
                    <a:pt x="1090010" y="617553"/>
                    <a:pt x="1090457" y="608414"/>
                    <a:pt x="1085988" y="604838"/>
                  </a:cubicBezTo>
                  <a:cubicBezTo>
                    <a:pt x="1082068" y="601702"/>
                    <a:pt x="1076463" y="601663"/>
                    <a:pt x="1071700" y="600075"/>
                  </a:cubicBezTo>
                  <a:cubicBezTo>
                    <a:pt x="1062175" y="601663"/>
                    <a:pt x="1052551" y="602743"/>
                    <a:pt x="1043125" y="604838"/>
                  </a:cubicBezTo>
                  <a:cubicBezTo>
                    <a:pt x="1038225" y="605927"/>
                    <a:pt x="1033858" y="609600"/>
                    <a:pt x="1028838" y="609600"/>
                  </a:cubicBezTo>
                  <a:cubicBezTo>
                    <a:pt x="1022855" y="609600"/>
                    <a:pt x="1002240" y="602322"/>
                    <a:pt x="995500" y="600075"/>
                  </a:cubicBezTo>
                  <a:cubicBezTo>
                    <a:pt x="986397" y="572763"/>
                    <a:pt x="998534" y="595393"/>
                    <a:pt x="966925" y="581025"/>
                  </a:cubicBezTo>
                  <a:cubicBezTo>
                    <a:pt x="956503" y="576288"/>
                    <a:pt x="938350" y="561975"/>
                    <a:pt x="938350" y="561975"/>
                  </a:cubicBezTo>
                  <a:cubicBezTo>
                    <a:pt x="928825" y="568325"/>
                    <a:pt x="913395" y="591885"/>
                    <a:pt x="909775" y="581025"/>
                  </a:cubicBezTo>
                  <a:cubicBezTo>
                    <a:pt x="908188" y="576263"/>
                    <a:pt x="909098" y="569656"/>
                    <a:pt x="905013" y="566738"/>
                  </a:cubicBezTo>
                  <a:cubicBezTo>
                    <a:pt x="896843" y="560902"/>
                    <a:pt x="885963" y="560388"/>
                    <a:pt x="876438" y="557213"/>
                  </a:cubicBezTo>
                  <a:lnTo>
                    <a:pt x="862150" y="552450"/>
                  </a:lnTo>
                  <a:lnTo>
                    <a:pt x="847863" y="547688"/>
                  </a:lnTo>
                  <a:cubicBezTo>
                    <a:pt x="843100" y="544513"/>
                    <a:pt x="837151" y="542633"/>
                    <a:pt x="833575" y="538163"/>
                  </a:cubicBezTo>
                  <a:cubicBezTo>
                    <a:pt x="830439" y="534243"/>
                    <a:pt x="833172" y="526366"/>
                    <a:pt x="828813" y="523875"/>
                  </a:cubicBezTo>
                  <a:cubicBezTo>
                    <a:pt x="820429" y="519084"/>
                    <a:pt x="809763" y="520700"/>
                    <a:pt x="800238" y="519113"/>
                  </a:cubicBezTo>
                  <a:cubicBezTo>
                    <a:pt x="781188" y="520700"/>
                    <a:pt x="761944" y="520732"/>
                    <a:pt x="743088" y="523875"/>
                  </a:cubicBezTo>
                  <a:cubicBezTo>
                    <a:pt x="733184" y="525526"/>
                    <a:pt x="714513" y="533400"/>
                    <a:pt x="714513" y="533400"/>
                  </a:cubicBezTo>
                  <a:cubicBezTo>
                    <a:pt x="709750" y="536575"/>
                    <a:pt x="705949" y="542925"/>
                    <a:pt x="700225" y="542925"/>
                  </a:cubicBezTo>
                  <a:cubicBezTo>
                    <a:pt x="690185" y="542925"/>
                    <a:pt x="671650" y="533400"/>
                    <a:pt x="671650" y="533400"/>
                  </a:cubicBezTo>
                  <a:cubicBezTo>
                    <a:pt x="646247" y="495297"/>
                    <a:pt x="679590" y="541341"/>
                    <a:pt x="647838" y="509588"/>
                  </a:cubicBezTo>
                  <a:cubicBezTo>
                    <a:pt x="636517" y="498267"/>
                    <a:pt x="633504" y="480872"/>
                    <a:pt x="628788" y="466725"/>
                  </a:cubicBezTo>
                  <a:lnTo>
                    <a:pt x="624025" y="452438"/>
                  </a:lnTo>
                  <a:lnTo>
                    <a:pt x="614500" y="423863"/>
                  </a:lnTo>
                  <a:lnTo>
                    <a:pt x="609738" y="409575"/>
                  </a:lnTo>
                  <a:cubicBezTo>
                    <a:pt x="608150" y="388938"/>
                    <a:pt x="607542" y="368201"/>
                    <a:pt x="604975" y="347663"/>
                  </a:cubicBezTo>
                  <a:cubicBezTo>
                    <a:pt x="604352" y="342682"/>
                    <a:pt x="603763" y="336925"/>
                    <a:pt x="600213" y="333375"/>
                  </a:cubicBezTo>
                  <a:cubicBezTo>
                    <a:pt x="592118" y="325280"/>
                    <a:pt x="571638" y="314325"/>
                    <a:pt x="571638" y="314325"/>
                  </a:cubicBezTo>
                  <a:cubicBezTo>
                    <a:pt x="568463" y="309563"/>
                    <a:pt x="563312" y="305635"/>
                    <a:pt x="562113" y="300038"/>
                  </a:cubicBezTo>
                  <a:cubicBezTo>
                    <a:pt x="558439" y="282893"/>
                    <a:pt x="564765" y="263540"/>
                    <a:pt x="557350" y="247650"/>
                  </a:cubicBezTo>
                  <a:cubicBezTo>
                    <a:pt x="552509" y="237276"/>
                    <a:pt x="528775" y="228600"/>
                    <a:pt x="528775" y="228600"/>
                  </a:cubicBezTo>
                  <a:cubicBezTo>
                    <a:pt x="527188" y="223838"/>
                    <a:pt x="525392" y="219140"/>
                    <a:pt x="524013" y="214313"/>
                  </a:cubicBezTo>
                  <a:cubicBezTo>
                    <a:pt x="522215" y="208019"/>
                    <a:pt x="524801" y="198732"/>
                    <a:pt x="519250" y="195263"/>
                  </a:cubicBezTo>
                  <a:cubicBezTo>
                    <a:pt x="509731" y="189314"/>
                    <a:pt x="497025" y="192088"/>
                    <a:pt x="485913" y="190500"/>
                  </a:cubicBezTo>
                  <a:cubicBezTo>
                    <a:pt x="482738" y="185738"/>
                    <a:pt x="478948" y="181332"/>
                    <a:pt x="476388" y="176213"/>
                  </a:cubicBezTo>
                  <a:cubicBezTo>
                    <a:pt x="474143" y="171723"/>
                    <a:pt x="474761" y="165845"/>
                    <a:pt x="471625" y="161925"/>
                  </a:cubicBezTo>
                  <a:cubicBezTo>
                    <a:pt x="468049" y="157456"/>
                    <a:pt x="462100" y="155575"/>
                    <a:pt x="457338" y="152400"/>
                  </a:cubicBezTo>
                  <a:cubicBezTo>
                    <a:pt x="455750" y="147638"/>
                    <a:pt x="456934" y="140604"/>
                    <a:pt x="452575" y="138113"/>
                  </a:cubicBezTo>
                  <a:cubicBezTo>
                    <a:pt x="444191" y="133322"/>
                    <a:pt x="433426" y="135445"/>
                    <a:pt x="424000" y="133350"/>
                  </a:cubicBezTo>
                  <a:cubicBezTo>
                    <a:pt x="419100" y="132261"/>
                    <a:pt x="414475" y="130175"/>
                    <a:pt x="409713" y="128588"/>
                  </a:cubicBezTo>
                  <a:cubicBezTo>
                    <a:pt x="378539" y="138978"/>
                    <a:pt x="409136" y="124547"/>
                    <a:pt x="390663" y="147638"/>
                  </a:cubicBezTo>
                  <a:cubicBezTo>
                    <a:pt x="387087" y="152108"/>
                    <a:pt x="381138" y="153988"/>
                    <a:pt x="376375" y="157163"/>
                  </a:cubicBezTo>
                  <a:cubicBezTo>
                    <a:pt x="368438" y="155575"/>
                    <a:pt x="359591" y="156416"/>
                    <a:pt x="352563" y="152400"/>
                  </a:cubicBezTo>
                  <a:cubicBezTo>
                    <a:pt x="347593" y="149560"/>
                    <a:pt x="347507" y="141689"/>
                    <a:pt x="343038" y="138113"/>
                  </a:cubicBezTo>
                  <a:cubicBezTo>
                    <a:pt x="339118" y="134977"/>
                    <a:pt x="333513" y="134938"/>
                    <a:pt x="328750" y="133350"/>
                  </a:cubicBezTo>
                  <a:cubicBezTo>
                    <a:pt x="297000" y="134938"/>
                    <a:pt x="265080" y="134469"/>
                    <a:pt x="233500" y="138113"/>
                  </a:cubicBezTo>
                  <a:cubicBezTo>
                    <a:pt x="223526" y="139264"/>
                    <a:pt x="214450" y="144463"/>
                    <a:pt x="204925" y="147638"/>
                  </a:cubicBezTo>
                  <a:lnTo>
                    <a:pt x="190638" y="152400"/>
                  </a:lnTo>
                  <a:cubicBezTo>
                    <a:pt x="171588" y="150813"/>
                    <a:pt x="152436" y="150164"/>
                    <a:pt x="133488" y="147638"/>
                  </a:cubicBezTo>
                  <a:cubicBezTo>
                    <a:pt x="128512" y="146974"/>
                    <a:pt x="122118" y="146960"/>
                    <a:pt x="119200" y="142875"/>
                  </a:cubicBezTo>
                  <a:cubicBezTo>
                    <a:pt x="95071" y="109094"/>
                    <a:pt x="125323" y="119742"/>
                    <a:pt x="95388" y="104775"/>
                  </a:cubicBezTo>
                  <a:cubicBezTo>
                    <a:pt x="90898" y="102530"/>
                    <a:pt x="85863" y="101600"/>
                    <a:pt x="81100" y="100013"/>
                  </a:cubicBezTo>
                  <a:cubicBezTo>
                    <a:pt x="77925" y="95250"/>
                    <a:pt x="75622" y="89773"/>
                    <a:pt x="71575" y="85725"/>
                  </a:cubicBezTo>
                  <a:cubicBezTo>
                    <a:pt x="67528" y="81678"/>
                    <a:pt x="60864" y="80669"/>
                    <a:pt x="57288" y="76200"/>
                  </a:cubicBezTo>
                  <a:cubicBezTo>
                    <a:pt x="54152" y="72280"/>
                    <a:pt x="55661" y="65833"/>
                    <a:pt x="52525" y="61913"/>
                  </a:cubicBezTo>
                  <a:cubicBezTo>
                    <a:pt x="43426" y="50539"/>
                    <a:pt x="35454" y="53377"/>
                    <a:pt x="23950" y="47625"/>
                  </a:cubicBezTo>
                  <a:cubicBezTo>
                    <a:pt x="18831" y="45065"/>
                    <a:pt x="14425" y="41275"/>
                    <a:pt x="9663" y="38100"/>
                  </a:cubicBezTo>
                  <a:cubicBezTo>
                    <a:pt x="5122" y="24479"/>
                    <a:pt x="3129" y="19718"/>
                    <a:pt x="138" y="4763"/>
                  </a:cubicBezTo>
                  <a:cubicBezTo>
                    <a:pt x="-173" y="3206"/>
                    <a:pt x="138" y="1588"/>
                    <a:pt x="138" y="0"/>
                  </a:cubicBezTo>
                </a:path>
              </a:pathLst>
            </a:custGeom>
            <a:ln w="28575">
              <a:solidFill>
                <a:srgbClr val="FF9999"/>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solidFill>
                  <a:prstClr val="black"/>
                </a:solidFill>
              </a:endParaRPr>
            </a:p>
          </p:txBody>
        </p:sp>
        <p:sp>
          <p:nvSpPr>
            <p:cNvPr id="26" name="สามเหลี่ยมหน้าจั่ว 27"/>
            <p:cNvSpPr/>
            <p:nvPr/>
          </p:nvSpPr>
          <p:spPr>
            <a:xfrm>
              <a:off x="1814989" y="2268439"/>
              <a:ext cx="152400" cy="152400"/>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sz="1800">
                <a:solidFill>
                  <a:prstClr val="white"/>
                </a:solidFill>
              </a:endParaRPr>
            </a:p>
          </p:txBody>
        </p:sp>
        <p:sp>
          <p:nvSpPr>
            <p:cNvPr id="27" name="รูปแบบอิสระ 28"/>
            <p:cNvSpPr/>
            <p:nvPr/>
          </p:nvSpPr>
          <p:spPr>
            <a:xfrm>
              <a:off x="1790004" y="1752601"/>
              <a:ext cx="1096143" cy="615950"/>
            </a:xfrm>
            <a:custGeom>
              <a:avLst/>
              <a:gdLst>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19087 w 1166884"/>
                <a:gd name="connsiteY40" fmla="*/ 57150 h 581025"/>
                <a:gd name="connsiteX41" fmla="*/ 309562 w 1166884"/>
                <a:gd name="connsiteY41" fmla="*/ 714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61925 w 1166884"/>
                <a:gd name="connsiteY49" fmla="*/ 200025 h 581025"/>
                <a:gd name="connsiteX50" fmla="*/ 142875 w 1166884"/>
                <a:gd name="connsiteY50" fmla="*/ 228600 h 581025"/>
                <a:gd name="connsiteX51" fmla="*/ 133350 w 1166884"/>
                <a:gd name="connsiteY51" fmla="*/ 242888 h 581025"/>
                <a:gd name="connsiteX52" fmla="*/ 123825 w 1166884"/>
                <a:gd name="connsiteY52" fmla="*/ 271463 h 581025"/>
                <a:gd name="connsiteX53" fmla="*/ 119062 w 1166884"/>
                <a:gd name="connsiteY53" fmla="*/ 285750 h 581025"/>
                <a:gd name="connsiteX54" fmla="*/ 100012 w 1166884"/>
                <a:gd name="connsiteY54" fmla="*/ 314325 h 581025"/>
                <a:gd name="connsiteX55" fmla="*/ 90487 w 1166884"/>
                <a:gd name="connsiteY55" fmla="*/ 328613 h 581025"/>
                <a:gd name="connsiteX56" fmla="*/ 85725 w 1166884"/>
                <a:gd name="connsiteY56" fmla="*/ 3429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69887 w 1166884"/>
                <a:gd name="connsiteY40" fmla="*/ 69850 h 581025"/>
                <a:gd name="connsiteX41" fmla="*/ 309562 w 1166884"/>
                <a:gd name="connsiteY41" fmla="*/ 714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61925 w 1166884"/>
                <a:gd name="connsiteY49" fmla="*/ 200025 h 581025"/>
                <a:gd name="connsiteX50" fmla="*/ 142875 w 1166884"/>
                <a:gd name="connsiteY50" fmla="*/ 228600 h 581025"/>
                <a:gd name="connsiteX51" fmla="*/ 133350 w 1166884"/>
                <a:gd name="connsiteY51" fmla="*/ 242888 h 581025"/>
                <a:gd name="connsiteX52" fmla="*/ 123825 w 1166884"/>
                <a:gd name="connsiteY52" fmla="*/ 271463 h 581025"/>
                <a:gd name="connsiteX53" fmla="*/ 119062 w 1166884"/>
                <a:gd name="connsiteY53" fmla="*/ 285750 h 581025"/>
                <a:gd name="connsiteX54" fmla="*/ 100012 w 1166884"/>
                <a:gd name="connsiteY54" fmla="*/ 314325 h 581025"/>
                <a:gd name="connsiteX55" fmla="*/ 90487 w 1166884"/>
                <a:gd name="connsiteY55" fmla="*/ 328613 h 581025"/>
                <a:gd name="connsiteX56" fmla="*/ 85725 w 1166884"/>
                <a:gd name="connsiteY56" fmla="*/ 3429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69887 w 1166884"/>
                <a:gd name="connsiteY40" fmla="*/ 69850 h 581025"/>
                <a:gd name="connsiteX41" fmla="*/ 341312 w 1166884"/>
                <a:gd name="connsiteY41" fmla="*/ 968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61925 w 1166884"/>
                <a:gd name="connsiteY49" fmla="*/ 200025 h 581025"/>
                <a:gd name="connsiteX50" fmla="*/ 142875 w 1166884"/>
                <a:gd name="connsiteY50" fmla="*/ 228600 h 581025"/>
                <a:gd name="connsiteX51" fmla="*/ 133350 w 1166884"/>
                <a:gd name="connsiteY51" fmla="*/ 242888 h 581025"/>
                <a:gd name="connsiteX52" fmla="*/ 123825 w 1166884"/>
                <a:gd name="connsiteY52" fmla="*/ 271463 h 581025"/>
                <a:gd name="connsiteX53" fmla="*/ 119062 w 1166884"/>
                <a:gd name="connsiteY53" fmla="*/ 285750 h 581025"/>
                <a:gd name="connsiteX54" fmla="*/ 100012 w 1166884"/>
                <a:gd name="connsiteY54" fmla="*/ 314325 h 581025"/>
                <a:gd name="connsiteX55" fmla="*/ 90487 w 1166884"/>
                <a:gd name="connsiteY55" fmla="*/ 328613 h 581025"/>
                <a:gd name="connsiteX56" fmla="*/ 85725 w 1166884"/>
                <a:gd name="connsiteY56" fmla="*/ 3429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69887 w 1166884"/>
                <a:gd name="connsiteY40" fmla="*/ 69850 h 581025"/>
                <a:gd name="connsiteX41" fmla="*/ 341312 w 1166884"/>
                <a:gd name="connsiteY41" fmla="*/ 968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61925 w 1166884"/>
                <a:gd name="connsiteY49" fmla="*/ 200025 h 581025"/>
                <a:gd name="connsiteX50" fmla="*/ 142875 w 1166884"/>
                <a:gd name="connsiteY50" fmla="*/ 228600 h 581025"/>
                <a:gd name="connsiteX51" fmla="*/ 133350 w 1166884"/>
                <a:gd name="connsiteY51" fmla="*/ 242888 h 581025"/>
                <a:gd name="connsiteX52" fmla="*/ 123825 w 1166884"/>
                <a:gd name="connsiteY52" fmla="*/ 271463 h 581025"/>
                <a:gd name="connsiteX53" fmla="*/ 119062 w 1166884"/>
                <a:gd name="connsiteY53" fmla="*/ 285750 h 581025"/>
                <a:gd name="connsiteX54" fmla="*/ 125412 w 1166884"/>
                <a:gd name="connsiteY54" fmla="*/ 320675 h 581025"/>
                <a:gd name="connsiteX55" fmla="*/ 90487 w 1166884"/>
                <a:gd name="connsiteY55" fmla="*/ 328613 h 581025"/>
                <a:gd name="connsiteX56" fmla="*/ 85725 w 1166884"/>
                <a:gd name="connsiteY56" fmla="*/ 3429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69887 w 1166884"/>
                <a:gd name="connsiteY40" fmla="*/ 69850 h 581025"/>
                <a:gd name="connsiteX41" fmla="*/ 341312 w 1166884"/>
                <a:gd name="connsiteY41" fmla="*/ 968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61925 w 1166884"/>
                <a:gd name="connsiteY49" fmla="*/ 200025 h 581025"/>
                <a:gd name="connsiteX50" fmla="*/ 142875 w 1166884"/>
                <a:gd name="connsiteY50" fmla="*/ 228600 h 581025"/>
                <a:gd name="connsiteX51" fmla="*/ 133350 w 1166884"/>
                <a:gd name="connsiteY51" fmla="*/ 242888 h 581025"/>
                <a:gd name="connsiteX52" fmla="*/ 149225 w 1166884"/>
                <a:gd name="connsiteY52" fmla="*/ 284163 h 581025"/>
                <a:gd name="connsiteX53" fmla="*/ 119062 w 1166884"/>
                <a:gd name="connsiteY53" fmla="*/ 285750 h 581025"/>
                <a:gd name="connsiteX54" fmla="*/ 125412 w 1166884"/>
                <a:gd name="connsiteY54" fmla="*/ 320675 h 581025"/>
                <a:gd name="connsiteX55" fmla="*/ 90487 w 1166884"/>
                <a:gd name="connsiteY55" fmla="*/ 328613 h 581025"/>
                <a:gd name="connsiteX56" fmla="*/ 85725 w 1166884"/>
                <a:gd name="connsiteY56" fmla="*/ 3429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69887 w 1166884"/>
                <a:gd name="connsiteY40" fmla="*/ 69850 h 581025"/>
                <a:gd name="connsiteX41" fmla="*/ 341312 w 1166884"/>
                <a:gd name="connsiteY41" fmla="*/ 968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61925 w 1166884"/>
                <a:gd name="connsiteY49" fmla="*/ 200025 h 581025"/>
                <a:gd name="connsiteX50" fmla="*/ 142875 w 1166884"/>
                <a:gd name="connsiteY50" fmla="*/ 228600 h 581025"/>
                <a:gd name="connsiteX51" fmla="*/ 133350 w 1166884"/>
                <a:gd name="connsiteY51" fmla="*/ 242888 h 581025"/>
                <a:gd name="connsiteX52" fmla="*/ 149225 w 1166884"/>
                <a:gd name="connsiteY52" fmla="*/ 284163 h 581025"/>
                <a:gd name="connsiteX53" fmla="*/ 144462 w 1166884"/>
                <a:gd name="connsiteY53" fmla="*/ 311150 h 581025"/>
                <a:gd name="connsiteX54" fmla="*/ 125412 w 1166884"/>
                <a:gd name="connsiteY54" fmla="*/ 320675 h 581025"/>
                <a:gd name="connsiteX55" fmla="*/ 90487 w 1166884"/>
                <a:gd name="connsiteY55" fmla="*/ 328613 h 581025"/>
                <a:gd name="connsiteX56" fmla="*/ 85725 w 1166884"/>
                <a:gd name="connsiteY56" fmla="*/ 3429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69887 w 1166884"/>
                <a:gd name="connsiteY40" fmla="*/ 69850 h 581025"/>
                <a:gd name="connsiteX41" fmla="*/ 341312 w 1166884"/>
                <a:gd name="connsiteY41" fmla="*/ 968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61925 w 1166884"/>
                <a:gd name="connsiteY49" fmla="*/ 200025 h 581025"/>
                <a:gd name="connsiteX50" fmla="*/ 142875 w 1166884"/>
                <a:gd name="connsiteY50" fmla="*/ 228600 h 581025"/>
                <a:gd name="connsiteX51" fmla="*/ 171450 w 1166884"/>
                <a:gd name="connsiteY51" fmla="*/ 242888 h 581025"/>
                <a:gd name="connsiteX52" fmla="*/ 149225 w 1166884"/>
                <a:gd name="connsiteY52" fmla="*/ 284163 h 581025"/>
                <a:gd name="connsiteX53" fmla="*/ 144462 w 1166884"/>
                <a:gd name="connsiteY53" fmla="*/ 311150 h 581025"/>
                <a:gd name="connsiteX54" fmla="*/ 125412 w 1166884"/>
                <a:gd name="connsiteY54" fmla="*/ 320675 h 581025"/>
                <a:gd name="connsiteX55" fmla="*/ 90487 w 1166884"/>
                <a:gd name="connsiteY55" fmla="*/ 328613 h 581025"/>
                <a:gd name="connsiteX56" fmla="*/ 85725 w 1166884"/>
                <a:gd name="connsiteY56" fmla="*/ 3429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69887 w 1166884"/>
                <a:gd name="connsiteY40" fmla="*/ 69850 h 581025"/>
                <a:gd name="connsiteX41" fmla="*/ 341312 w 1166884"/>
                <a:gd name="connsiteY41" fmla="*/ 968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61925 w 1166884"/>
                <a:gd name="connsiteY49" fmla="*/ 200025 h 581025"/>
                <a:gd name="connsiteX50" fmla="*/ 180975 w 1166884"/>
                <a:gd name="connsiteY50" fmla="*/ 234950 h 581025"/>
                <a:gd name="connsiteX51" fmla="*/ 171450 w 1166884"/>
                <a:gd name="connsiteY51" fmla="*/ 242888 h 581025"/>
                <a:gd name="connsiteX52" fmla="*/ 149225 w 1166884"/>
                <a:gd name="connsiteY52" fmla="*/ 284163 h 581025"/>
                <a:gd name="connsiteX53" fmla="*/ 144462 w 1166884"/>
                <a:gd name="connsiteY53" fmla="*/ 311150 h 581025"/>
                <a:gd name="connsiteX54" fmla="*/ 125412 w 1166884"/>
                <a:gd name="connsiteY54" fmla="*/ 320675 h 581025"/>
                <a:gd name="connsiteX55" fmla="*/ 90487 w 1166884"/>
                <a:gd name="connsiteY55" fmla="*/ 328613 h 581025"/>
                <a:gd name="connsiteX56" fmla="*/ 85725 w 1166884"/>
                <a:gd name="connsiteY56" fmla="*/ 3429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69887 w 1166884"/>
                <a:gd name="connsiteY40" fmla="*/ 69850 h 581025"/>
                <a:gd name="connsiteX41" fmla="*/ 341312 w 1166884"/>
                <a:gd name="connsiteY41" fmla="*/ 968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87325 w 1166884"/>
                <a:gd name="connsiteY49" fmla="*/ 212725 h 581025"/>
                <a:gd name="connsiteX50" fmla="*/ 180975 w 1166884"/>
                <a:gd name="connsiteY50" fmla="*/ 234950 h 581025"/>
                <a:gd name="connsiteX51" fmla="*/ 171450 w 1166884"/>
                <a:gd name="connsiteY51" fmla="*/ 242888 h 581025"/>
                <a:gd name="connsiteX52" fmla="*/ 149225 w 1166884"/>
                <a:gd name="connsiteY52" fmla="*/ 284163 h 581025"/>
                <a:gd name="connsiteX53" fmla="*/ 144462 w 1166884"/>
                <a:gd name="connsiteY53" fmla="*/ 311150 h 581025"/>
                <a:gd name="connsiteX54" fmla="*/ 125412 w 1166884"/>
                <a:gd name="connsiteY54" fmla="*/ 320675 h 581025"/>
                <a:gd name="connsiteX55" fmla="*/ 90487 w 1166884"/>
                <a:gd name="connsiteY55" fmla="*/ 328613 h 581025"/>
                <a:gd name="connsiteX56" fmla="*/ 85725 w 1166884"/>
                <a:gd name="connsiteY56" fmla="*/ 3429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69887 w 1166884"/>
                <a:gd name="connsiteY40" fmla="*/ 69850 h 581025"/>
                <a:gd name="connsiteX41" fmla="*/ 341312 w 1166884"/>
                <a:gd name="connsiteY41" fmla="*/ 968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87325 w 1166884"/>
                <a:gd name="connsiteY49" fmla="*/ 212725 h 581025"/>
                <a:gd name="connsiteX50" fmla="*/ 180975 w 1166884"/>
                <a:gd name="connsiteY50" fmla="*/ 234950 h 581025"/>
                <a:gd name="connsiteX51" fmla="*/ 171450 w 1166884"/>
                <a:gd name="connsiteY51" fmla="*/ 242888 h 581025"/>
                <a:gd name="connsiteX52" fmla="*/ 149225 w 1166884"/>
                <a:gd name="connsiteY52" fmla="*/ 284163 h 581025"/>
                <a:gd name="connsiteX53" fmla="*/ 144462 w 1166884"/>
                <a:gd name="connsiteY53" fmla="*/ 311150 h 581025"/>
                <a:gd name="connsiteX54" fmla="*/ 125412 w 1166884"/>
                <a:gd name="connsiteY54" fmla="*/ 320675 h 581025"/>
                <a:gd name="connsiteX55" fmla="*/ 90487 w 1166884"/>
                <a:gd name="connsiteY55" fmla="*/ 328613 h 581025"/>
                <a:gd name="connsiteX56" fmla="*/ 117475 w 1166884"/>
                <a:gd name="connsiteY56" fmla="*/ 3556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69887 w 1166884"/>
                <a:gd name="connsiteY40" fmla="*/ 69850 h 581025"/>
                <a:gd name="connsiteX41" fmla="*/ 341312 w 1166884"/>
                <a:gd name="connsiteY41" fmla="*/ 968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87325 w 1166884"/>
                <a:gd name="connsiteY49" fmla="*/ 212725 h 581025"/>
                <a:gd name="connsiteX50" fmla="*/ 180975 w 1166884"/>
                <a:gd name="connsiteY50" fmla="*/ 234950 h 581025"/>
                <a:gd name="connsiteX51" fmla="*/ 171450 w 1166884"/>
                <a:gd name="connsiteY51" fmla="*/ 242888 h 581025"/>
                <a:gd name="connsiteX52" fmla="*/ 149225 w 1166884"/>
                <a:gd name="connsiteY52" fmla="*/ 284163 h 581025"/>
                <a:gd name="connsiteX53" fmla="*/ 144462 w 1166884"/>
                <a:gd name="connsiteY53" fmla="*/ 311150 h 581025"/>
                <a:gd name="connsiteX54" fmla="*/ 125412 w 1166884"/>
                <a:gd name="connsiteY54" fmla="*/ 320675 h 581025"/>
                <a:gd name="connsiteX55" fmla="*/ 115887 w 1166884"/>
                <a:gd name="connsiteY55" fmla="*/ 341313 h 581025"/>
                <a:gd name="connsiteX56" fmla="*/ 117475 w 1166884"/>
                <a:gd name="connsiteY56" fmla="*/ 3556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3475 w 1166884"/>
                <a:gd name="connsiteY0" fmla="*/ 581025 h 581025"/>
                <a:gd name="connsiteX1" fmla="*/ 1138237 w 1166884"/>
                <a:gd name="connsiteY1" fmla="*/ 538163 h 581025"/>
                <a:gd name="connsiteX2" fmla="*/ 1152525 w 1166884"/>
                <a:gd name="connsiteY2" fmla="*/ 533400 h 581025"/>
                <a:gd name="connsiteX3" fmla="*/ 1162050 w 1166884"/>
                <a:gd name="connsiteY3" fmla="*/ 519113 h 581025"/>
                <a:gd name="connsiteX4" fmla="*/ 1138237 w 1166884"/>
                <a:gd name="connsiteY4" fmla="*/ 485775 h 581025"/>
                <a:gd name="connsiteX5" fmla="*/ 1123950 w 1166884"/>
                <a:gd name="connsiteY5" fmla="*/ 476250 h 581025"/>
                <a:gd name="connsiteX6" fmla="*/ 1114425 w 1166884"/>
                <a:gd name="connsiteY6" fmla="*/ 461963 h 581025"/>
                <a:gd name="connsiteX7" fmla="*/ 1109662 w 1166884"/>
                <a:gd name="connsiteY7" fmla="*/ 447675 h 581025"/>
                <a:gd name="connsiteX8" fmla="*/ 1095375 w 1166884"/>
                <a:gd name="connsiteY8" fmla="*/ 438150 h 581025"/>
                <a:gd name="connsiteX9" fmla="*/ 1081087 w 1166884"/>
                <a:gd name="connsiteY9" fmla="*/ 409575 h 581025"/>
                <a:gd name="connsiteX10" fmla="*/ 1076325 w 1166884"/>
                <a:gd name="connsiteY10" fmla="*/ 371475 h 581025"/>
                <a:gd name="connsiteX11" fmla="*/ 1057275 w 1166884"/>
                <a:gd name="connsiteY11" fmla="*/ 366713 h 581025"/>
                <a:gd name="connsiteX12" fmla="*/ 1033462 w 1166884"/>
                <a:gd name="connsiteY12" fmla="*/ 347663 h 581025"/>
                <a:gd name="connsiteX13" fmla="*/ 1019175 w 1166884"/>
                <a:gd name="connsiteY13" fmla="*/ 338138 h 581025"/>
                <a:gd name="connsiteX14" fmla="*/ 990600 w 1166884"/>
                <a:gd name="connsiteY14" fmla="*/ 328613 h 581025"/>
                <a:gd name="connsiteX15" fmla="*/ 909637 w 1166884"/>
                <a:gd name="connsiteY15" fmla="*/ 319088 h 581025"/>
                <a:gd name="connsiteX16" fmla="*/ 857250 w 1166884"/>
                <a:gd name="connsiteY16" fmla="*/ 309563 h 581025"/>
                <a:gd name="connsiteX17" fmla="*/ 842962 w 1166884"/>
                <a:gd name="connsiteY17" fmla="*/ 300038 h 581025"/>
                <a:gd name="connsiteX18" fmla="*/ 828675 w 1166884"/>
                <a:gd name="connsiteY18" fmla="*/ 271463 h 581025"/>
                <a:gd name="connsiteX19" fmla="*/ 823912 w 1166884"/>
                <a:gd name="connsiteY19" fmla="*/ 257175 h 581025"/>
                <a:gd name="connsiteX20" fmla="*/ 804862 w 1166884"/>
                <a:gd name="connsiteY20" fmla="*/ 228600 h 581025"/>
                <a:gd name="connsiteX21" fmla="*/ 795337 w 1166884"/>
                <a:gd name="connsiteY21" fmla="*/ 200025 h 581025"/>
                <a:gd name="connsiteX22" fmla="*/ 771525 w 1166884"/>
                <a:gd name="connsiteY22" fmla="*/ 157163 h 581025"/>
                <a:gd name="connsiteX23" fmla="*/ 757237 w 1166884"/>
                <a:gd name="connsiteY23" fmla="*/ 147638 h 581025"/>
                <a:gd name="connsiteX24" fmla="*/ 738187 w 1166884"/>
                <a:gd name="connsiteY24" fmla="*/ 123825 h 581025"/>
                <a:gd name="connsiteX25" fmla="*/ 728662 w 1166884"/>
                <a:gd name="connsiteY25" fmla="*/ 109538 h 581025"/>
                <a:gd name="connsiteX26" fmla="*/ 666750 w 1166884"/>
                <a:gd name="connsiteY26" fmla="*/ 104775 h 581025"/>
                <a:gd name="connsiteX27" fmla="*/ 652462 w 1166884"/>
                <a:gd name="connsiteY27" fmla="*/ 95250 h 581025"/>
                <a:gd name="connsiteX28" fmla="*/ 633412 w 1166884"/>
                <a:gd name="connsiteY28" fmla="*/ 71438 h 581025"/>
                <a:gd name="connsiteX29" fmla="*/ 604837 w 1166884"/>
                <a:gd name="connsiteY29" fmla="*/ 61913 h 581025"/>
                <a:gd name="connsiteX30" fmla="*/ 590550 w 1166884"/>
                <a:gd name="connsiteY30" fmla="*/ 47625 h 581025"/>
                <a:gd name="connsiteX31" fmla="*/ 571500 w 1166884"/>
                <a:gd name="connsiteY31" fmla="*/ 42863 h 581025"/>
                <a:gd name="connsiteX32" fmla="*/ 538162 w 1166884"/>
                <a:gd name="connsiteY32" fmla="*/ 4763 h 581025"/>
                <a:gd name="connsiteX33" fmla="*/ 495300 w 1166884"/>
                <a:gd name="connsiteY33" fmla="*/ 0 h 581025"/>
                <a:gd name="connsiteX34" fmla="*/ 466725 w 1166884"/>
                <a:gd name="connsiteY34" fmla="*/ 4763 h 581025"/>
                <a:gd name="connsiteX35" fmla="*/ 442912 w 1166884"/>
                <a:gd name="connsiteY35" fmla="*/ 28575 h 581025"/>
                <a:gd name="connsiteX36" fmla="*/ 428625 w 1166884"/>
                <a:gd name="connsiteY36" fmla="*/ 42863 h 581025"/>
                <a:gd name="connsiteX37" fmla="*/ 404812 w 1166884"/>
                <a:gd name="connsiteY37" fmla="*/ 66675 h 581025"/>
                <a:gd name="connsiteX38" fmla="*/ 381000 w 1166884"/>
                <a:gd name="connsiteY38" fmla="*/ 61913 h 581025"/>
                <a:gd name="connsiteX39" fmla="*/ 352425 w 1166884"/>
                <a:gd name="connsiteY39" fmla="*/ 52388 h 581025"/>
                <a:gd name="connsiteX40" fmla="*/ 369887 w 1166884"/>
                <a:gd name="connsiteY40" fmla="*/ 69850 h 581025"/>
                <a:gd name="connsiteX41" fmla="*/ 341312 w 1166884"/>
                <a:gd name="connsiteY41" fmla="*/ 96838 h 581025"/>
                <a:gd name="connsiteX42" fmla="*/ 300037 w 1166884"/>
                <a:gd name="connsiteY42" fmla="*/ 114300 h 581025"/>
                <a:gd name="connsiteX43" fmla="*/ 295275 w 1166884"/>
                <a:gd name="connsiteY43" fmla="*/ 128588 h 581025"/>
                <a:gd name="connsiteX44" fmla="*/ 280987 w 1166884"/>
                <a:gd name="connsiteY44" fmla="*/ 142875 h 581025"/>
                <a:gd name="connsiteX45" fmla="*/ 252412 w 1166884"/>
                <a:gd name="connsiteY45" fmla="*/ 152400 h 581025"/>
                <a:gd name="connsiteX46" fmla="*/ 242887 w 1166884"/>
                <a:gd name="connsiteY46" fmla="*/ 166688 h 581025"/>
                <a:gd name="connsiteX47" fmla="*/ 214312 w 1166884"/>
                <a:gd name="connsiteY47" fmla="*/ 180975 h 581025"/>
                <a:gd name="connsiteX48" fmla="*/ 200025 w 1166884"/>
                <a:gd name="connsiteY48" fmla="*/ 190500 h 581025"/>
                <a:gd name="connsiteX49" fmla="*/ 187325 w 1166884"/>
                <a:gd name="connsiteY49" fmla="*/ 212725 h 581025"/>
                <a:gd name="connsiteX50" fmla="*/ 180975 w 1166884"/>
                <a:gd name="connsiteY50" fmla="*/ 234950 h 581025"/>
                <a:gd name="connsiteX51" fmla="*/ 171450 w 1166884"/>
                <a:gd name="connsiteY51" fmla="*/ 242888 h 581025"/>
                <a:gd name="connsiteX52" fmla="*/ 149225 w 1166884"/>
                <a:gd name="connsiteY52" fmla="*/ 284163 h 581025"/>
                <a:gd name="connsiteX53" fmla="*/ 144462 w 1166884"/>
                <a:gd name="connsiteY53" fmla="*/ 311150 h 581025"/>
                <a:gd name="connsiteX54" fmla="*/ 150812 w 1166884"/>
                <a:gd name="connsiteY54" fmla="*/ 339725 h 581025"/>
                <a:gd name="connsiteX55" fmla="*/ 115887 w 1166884"/>
                <a:gd name="connsiteY55" fmla="*/ 341313 h 581025"/>
                <a:gd name="connsiteX56" fmla="*/ 117475 w 1166884"/>
                <a:gd name="connsiteY56" fmla="*/ 355600 h 581025"/>
                <a:gd name="connsiteX57" fmla="*/ 80962 w 1166884"/>
                <a:gd name="connsiteY57" fmla="*/ 361950 h 581025"/>
                <a:gd name="connsiteX58" fmla="*/ 52387 w 1166884"/>
                <a:gd name="connsiteY58" fmla="*/ 352425 h 581025"/>
                <a:gd name="connsiteX59" fmla="*/ 23812 w 1166884"/>
                <a:gd name="connsiteY59" fmla="*/ 357188 h 581025"/>
                <a:gd name="connsiteX60" fmla="*/ 14287 w 1166884"/>
                <a:gd name="connsiteY60" fmla="*/ 385763 h 581025"/>
                <a:gd name="connsiteX61" fmla="*/ 9525 w 1166884"/>
                <a:gd name="connsiteY61" fmla="*/ 400050 h 581025"/>
                <a:gd name="connsiteX62" fmla="*/ 4762 w 1166884"/>
                <a:gd name="connsiteY62" fmla="*/ 452438 h 581025"/>
                <a:gd name="connsiteX63" fmla="*/ 0 w 1166884"/>
                <a:gd name="connsiteY63" fmla="*/ 466725 h 581025"/>
                <a:gd name="connsiteX64" fmla="*/ 9525 w 1166884"/>
                <a:gd name="connsiteY64" fmla="*/ 495300 h 581025"/>
                <a:gd name="connsiteX0" fmla="*/ 1134102 w 1167511"/>
                <a:gd name="connsiteY0" fmla="*/ 581025 h 581025"/>
                <a:gd name="connsiteX1" fmla="*/ 1138864 w 1167511"/>
                <a:gd name="connsiteY1" fmla="*/ 538163 h 581025"/>
                <a:gd name="connsiteX2" fmla="*/ 1153152 w 1167511"/>
                <a:gd name="connsiteY2" fmla="*/ 533400 h 581025"/>
                <a:gd name="connsiteX3" fmla="*/ 1162677 w 1167511"/>
                <a:gd name="connsiteY3" fmla="*/ 519113 h 581025"/>
                <a:gd name="connsiteX4" fmla="*/ 1138864 w 1167511"/>
                <a:gd name="connsiteY4" fmla="*/ 485775 h 581025"/>
                <a:gd name="connsiteX5" fmla="*/ 1124577 w 1167511"/>
                <a:gd name="connsiteY5" fmla="*/ 476250 h 581025"/>
                <a:gd name="connsiteX6" fmla="*/ 1115052 w 1167511"/>
                <a:gd name="connsiteY6" fmla="*/ 461963 h 581025"/>
                <a:gd name="connsiteX7" fmla="*/ 1110289 w 1167511"/>
                <a:gd name="connsiteY7" fmla="*/ 447675 h 581025"/>
                <a:gd name="connsiteX8" fmla="*/ 1096002 w 1167511"/>
                <a:gd name="connsiteY8" fmla="*/ 438150 h 581025"/>
                <a:gd name="connsiteX9" fmla="*/ 1081714 w 1167511"/>
                <a:gd name="connsiteY9" fmla="*/ 409575 h 581025"/>
                <a:gd name="connsiteX10" fmla="*/ 1076952 w 1167511"/>
                <a:gd name="connsiteY10" fmla="*/ 371475 h 581025"/>
                <a:gd name="connsiteX11" fmla="*/ 1057902 w 1167511"/>
                <a:gd name="connsiteY11" fmla="*/ 366713 h 581025"/>
                <a:gd name="connsiteX12" fmla="*/ 1034089 w 1167511"/>
                <a:gd name="connsiteY12" fmla="*/ 347663 h 581025"/>
                <a:gd name="connsiteX13" fmla="*/ 1019802 w 1167511"/>
                <a:gd name="connsiteY13" fmla="*/ 338138 h 581025"/>
                <a:gd name="connsiteX14" fmla="*/ 991227 w 1167511"/>
                <a:gd name="connsiteY14" fmla="*/ 328613 h 581025"/>
                <a:gd name="connsiteX15" fmla="*/ 910264 w 1167511"/>
                <a:gd name="connsiteY15" fmla="*/ 319088 h 581025"/>
                <a:gd name="connsiteX16" fmla="*/ 857877 w 1167511"/>
                <a:gd name="connsiteY16" fmla="*/ 309563 h 581025"/>
                <a:gd name="connsiteX17" fmla="*/ 843589 w 1167511"/>
                <a:gd name="connsiteY17" fmla="*/ 300038 h 581025"/>
                <a:gd name="connsiteX18" fmla="*/ 829302 w 1167511"/>
                <a:gd name="connsiteY18" fmla="*/ 271463 h 581025"/>
                <a:gd name="connsiteX19" fmla="*/ 824539 w 1167511"/>
                <a:gd name="connsiteY19" fmla="*/ 257175 h 581025"/>
                <a:gd name="connsiteX20" fmla="*/ 805489 w 1167511"/>
                <a:gd name="connsiteY20" fmla="*/ 228600 h 581025"/>
                <a:gd name="connsiteX21" fmla="*/ 795964 w 1167511"/>
                <a:gd name="connsiteY21" fmla="*/ 200025 h 581025"/>
                <a:gd name="connsiteX22" fmla="*/ 772152 w 1167511"/>
                <a:gd name="connsiteY22" fmla="*/ 157163 h 581025"/>
                <a:gd name="connsiteX23" fmla="*/ 757864 w 1167511"/>
                <a:gd name="connsiteY23" fmla="*/ 147638 h 581025"/>
                <a:gd name="connsiteX24" fmla="*/ 738814 w 1167511"/>
                <a:gd name="connsiteY24" fmla="*/ 123825 h 581025"/>
                <a:gd name="connsiteX25" fmla="*/ 729289 w 1167511"/>
                <a:gd name="connsiteY25" fmla="*/ 109538 h 581025"/>
                <a:gd name="connsiteX26" fmla="*/ 667377 w 1167511"/>
                <a:gd name="connsiteY26" fmla="*/ 104775 h 581025"/>
                <a:gd name="connsiteX27" fmla="*/ 653089 w 1167511"/>
                <a:gd name="connsiteY27" fmla="*/ 95250 h 581025"/>
                <a:gd name="connsiteX28" fmla="*/ 634039 w 1167511"/>
                <a:gd name="connsiteY28" fmla="*/ 71438 h 581025"/>
                <a:gd name="connsiteX29" fmla="*/ 605464 w 1167511"/>
                <a:gd name="connsiteY29" fmla="*/ 61913 h 581025"/>
                <a:gd name="connsiteX30" fmla="*/ 591177 w 1167511"/>
                <a:gd name="connsiteY30" fmla="*/ 47625 h 581025"/>
                <a:gd name="connsiteX31" fmla="*/ 572127 w 1167511"/>
                <a:gd name="connsiteY31" fmla="*/ 42863 h 581025"/>
                <a:gd name="connsiteX32" fmla="*/ 538789 w 1167511"/>
                <a:gd name="connsiteY32" fmla="*/ 4763 h 581025"/>
                <a:gd name="connsiteX33" fmla="*/ 495927 w 1167511"/>
                <a:gd name="connsiteY33" fmla="*/ 0 h 581025"/>
                <a:gd name="connsiteX34" fmla="*/ 467352 w 1167511"/>
                <a:gd name="connsiteY34" fmla="*/ 4763 h 581025"/>
                <a:gd name="connsiteX35" fmla="*/ 443539 w 1167511"/>
                <a:gd name="connsiteY35" fmla="*/ 28575 h 581025"/>
                <a:gd name="connsiteX36" fmla="*/ 429252 w 1167511"/>
                <a:gd name="connsiteY36" fmla="*/ 42863 h 581025"/>
                <a:gd name="connsiteX37" fmla="*/ 405439 w 1167511"/>
                <a:gd name="connsiteY37" fmla="*/ 66675 h 581025"/>
                <a:gd name="connsiteX38" fmla="*/ 381627 w 1167511"/>
                <a:gd name="connsiteY38" fmla="*/ 61913 h 581025"/>
                <a:gd name="connsiteX39" fmla="*/ 353052 w 1167511"/>
                <a:gd name="connsiteY39" fmla="*/ 52388 h 581025"/>
                <a:gd name="connsiteX40" fmla="*/ 370514 w 1167511"/>
                <a:gd name="connsiteY40" fmla="*/ 69850 h 581025"/>
                <a:gd name="connsiteX41" fmla="*/ 341939 w 1167511"/>
                <a:gd name="connsiteY41" fmla="*/ 96838 h 581025"/>
                <a:gd name="connsiteX42" fmla="*/ 300664 w 1167511"/>
                <a:gd name="connsiteY42" fmla="*/ 114300 h 581025"/>
                <a:gd name="connsiteX43" fmla="*/ 295902 w 1167511"/>
                <a:gd name="connsiteY43" fmla="*/ 128588 h 581025"/>
                <a:gd name="connsiteX44" fmla="*/ 281614 w 1167511"/>
                <a:gd name="connsiteY44" fmla="*/ 142875 h 581025"/>
                <a:gd name="connsiteX45" fmla="*/ 253039 w 1167511"/>
                <a:gd name="connsiteY45" fmla="*/ 152400 h 581025"/>
                <a:gd name="connsiteX46" fmla="*/ 243514 w 1167511"/>
                <a:gd name="connsiteY46" fmla="*/ 166688 h 581025"/>
                <a:gd name="connsiteX47" fmla="*/ 214939 w 1167511"/>
                <a:gd name="connsiteY47" fmla="*/ 180975 h 581025"/>
                <a:gd name="connsiteX48" fmla="*/ 200652 w 1167511"/>
                <a:gd name="connsiteY48" fmla="*/ 190500 h 581025"/>
                <a:gd name="connsiteX49" fmla="*/ 187952 w 1167511"/>
                <a:gd name="connsiteY49" fmla="*/ 212725 h 581025"/>
                <a:gd name="connsiteX50" fmla="*/ 181602 w 1167511"/>
                <a:gd name="connsiteY50" fmla="*/ 234950 h 581025"/>
                <a:gd name="connsiteX51" fmla="*/ 172077 w 1167511"/>
                <a:gd name="connsiteY51" fmla="*/ 242888 h 581025"/>
                <a:gd name="connsiteX52" fmla="*/ 149852 w 1167511"/>
                <a:gd name="connsiteY52" fmla="*/ 284163 h 581025"/>
                <a:gd name="connsiteX53" fmla="*/ 145089 w 1167511"/>
                <a:gd name="connsiteY53" fmla="*/ 311150 h 581025"/>
                <a:gd name="connsiteX54" fmla="*/ 151439 w 1167511"/>
                <a:gd name="connsiteY54" fmla="*/ 339725 h 581025"/>
                <a:gd name="connsiteX55" fmla="*/ 116514 w 1167511"/>
                <a:gd name="connsiteY55" fmla="*/ 341313 h 581025"/>
                <a:gd name="connsiteX56" fmla="*/ 118102 w 1167511"/>
                <a:gd name="connsiteY56" fmla="*/ 355600 h 581025"/>
                <a:gd name="connsiteX57" fmla="*/ 81589 w 1167511"/>
                <a:gd name="connsiteY57" fmla="*/ 361950 h 581025"/>
                <a:gd name="connsiteX58" fmla="*/ 53014 w 1167511"/>
                <a:gd name="connsiteY58" fmla="*/ 352425 h 581025"/>
                <a:gd name="connsiteX59" fmla="*/ 24439 w 1167511"/>
                <a:gd name="connsiteY59" fmla="*/ 357188 h 581025"/>
                <a:gd name="connsiteX60" fmla="*/ 14914 w 1167511"/>
                <a:gd name="connsiteY60" fmla="*/ 385763 h 581025"/>
                <a:gd name="connsiteX61" fmla="*/ 48252 w 1167511"/>
                <a:gd name="connsiteY61" fmla="*/ 412750 h 581025"/>
                <a:gd name="connsiteX62" fmla="*/ 5389 w 1167511"/>
                <a:gd name="connsiteY62" fmla="*/ 452438 h 581025"/>
                <a:gd name="connsiteX63" fmla="*/ 627 w 1167511"/>
                <a:gd name="connsiteY63" fmla="*/ 466725 h 581025"/>
                <a:gd name="connsiteX64" fmla="*/ 10152 w 1167511"/>
                <a:gd name="connsiteY64" fmla="*/ 495300 h 581025"/>
                <a:gd name="connsiteX0" fmla="*/ 1134102 w 1167511"/>
                <a:gd name="connsiteY0" fmla="*/ 581025 h 581025"/>
                <a:gd name="connsiteX1" fmla="*/ 1138864 w 1167511"/>
                <a:gd name="connsiteY1" fmla="*/ 538163 h 581025"/>
                <a:gd name="connsiteX2" fmla="*/ 1153152 w 1167511"/>
                <a:gd name="connsiteY2" fmla="*/ 533400 h 581025"/>
                <a:gd name="connsiteX3" fmla="*/ 1162677 w 1167511"/>
                <a:gd name="connsiteY3" fmla="*/ 519113 h 581025"/>
                <a:gd name="connsiteX4" fmla="*/ 1138864 w 1167511"/>
                <a:gd name="connsiteY4" fmla="*/ 485775 h 581025"/>
                <a:gd name="connsiteX5" fmla="*/ 1124577 w 1167511"/>
                <a:gd name="connsiteY5" fmla="*/ 476250 h 581025"/>
                <a:gd name="connsiteX6" fmla="*/ 1115052 w 1167511"/>
                <a:gd name="connsiteY6" fmla="*/ 461963 h 581025"/>
                <a:gd name="connsiteX7" fmla="*/ 1110289 w 1167511"/>
                <a:gd name="connsiteY7" fmla="*/ 447675 h 581025"/>
                <a:gd name="connsiteX8" fmla="*/ 1096002 w 1167511"/>
                <a:gd name="connsiteY8" fmla="*/ 438150 h 581025"/>
                <a:gd name="connsiteX9" fmla="*/ 1081714 w 1167511"/>
                <a:gd name="connsiteY9" fmla="*/ 409575 h 581025"/>
                <a:gd name="connsiteX10" fmla="*/ 1076952 w 1167511"/>
                <a:gd name="connsiteY10" fmla="*/ 371475 h 581025"/>
                <a:gd name="connsiteX11" fmla="*/ 1057902 w 1167511"/>
                <a:gd name="connsiteY11" fmla="*/ 366713 h 581025"/>
                <a:gd name="connsiteX12" fmla="*/ 1034089 w 1167511"/>
                <a:gd name="connsiteY12" fmla="*/ 347663 h 581025"/>
                <a:gd name="connsiteX13" fmla="*/ 1019802 w 1167511"/>
                <a:gd name="connsiteY13" fmla="*/ 338138 h 581025"/>
                <a:gd name="connsiteX14" fmla="*/ 991227 w 1167511"/>
                <a:gd name="connsiteY14" fmla="*/ 328613 h 581025"/>
                <a:gd name="connsiteX15" fmla="*/ 910264 w 1167511"/>
                <a:gd name="connsiteY15" fmla="*/ 319088 h 581025"/>
                <a:gd name="connsiteX16" fmla="*/ 857877 w 1167511"/>
                <a:gd name="connsiteY16" fmla="*/ 309563 h 581025"/>
                <a:gd name="connsiteX17" fmla="*/ 843589 w 1167511"/>
                <a:gd name="connsiteY17" fmla="*/ 300038 h 581025"/>
                <a:gd name="connsiteX18" fmla="*/ 829302 w 1167511"/>
                <a:gd name="connsiteY18" fmla="*/ 271463 h 581025"/>
                <a:gd name="connsiteX19" fmla="*/ 824539 w 1167511"/>
                <a:gd name="connsiteY19" fmla="*/ 257175 h 581025"/>
                <a:gd name="connsiteX20" fmla="*/ 805489 w 1167511"/>
                <a:gd name="connsiteY20" fmla="*/ 228600 h 581025"/>
                <a:gd name="connsiteX21" fmla="*/ 795964 w 1167511"/>
                <a:gd name="connsiteY21" fmla="*/ 200025 h 581025"/>
                <a:gd name="connsiteX22" fmla="*/ 772152 w 1167511"/>
                <a:gd name="connsiteY22" fmla="*/ 157163 h 581025"/>
                <a:gd name="connsiteX23" fmla="*/ 757864 w 1167511"/>
                <a:gd name="connsiteY23" fmla="*/ 147638 h 581025"/>
                <a:gd name="connsiteX24" fmla="*/ 738814 w 1167511"/>
                <a:gd name="connsiteY24" fmla="*/ 123825 h 581025"/>
                <a:gd name="connsiteX25" fmla="*/ 729289 w 1167511"/>
                <a:gd name="connsiteY25" fmla="*/ 109538 h 581025"/>
                <a:gd name="connsiteX26" fmla="*/ 667377 w 1167511"/>
                <a:gd name="connsiteY26" fmla="*/ 104775 h 581025"/>
                <a:gd name="connsiteX27" fmla="*/ 653089 w 1167511"/>
                <a:gd name="connsiteY27" fmla="*/ 95250 h 581025"/>
                <a:gd name="connsiteX28" fmla="*/ 634039 w 1167511"/>
                <a:gd name="connsiteY28" fmla="*/ 71438 h 581025"/>
                <a:gd name="connsiteX29" fmla="*/ 605464 w 1167511"/>
                <a:gd name="connsiteY29" fmla="*/ 61913 h 581025"/>
                <a:gd name="connsiteX30" fmla="*/ 591177 w 1167511"/>
                <a:gd name="connsiteY30" fmla="*/ 47625 h 581025"/>
                <a:gd name="connsiteX31" fmla="*/ 572127 w 1167511"/>
                <a:gd name="connsiteY31" fmla="*/ 42863 h 581025"/>
                <a:gd name="connsiteX32" fmla="*/ 538789 w 1167511"/>
                <a:gd name="connsiteY32" fmla="*/ 4763 h 581025"/>
                <a:gd name="connsiteX33" fmla="*/ 495927 w 1167511"/>
                <a:gd name="connsiteY33" fmla="*/ 0 h 581025"/>
                <a:gd name="connsiteX34" fmla="*/ 467352 w 1167511"/>
                <a:gd name="connsiteY34" fmla="*/ 4763 h 581025"/>
                <a:gd name="connsiteX35" fmla="*/ 443539 w 1167511"/>
                <a:gd name="connsiteY35" fmla="*/ 28575 h 581025"/>
                <a:gd name="connsiteX36" fmla="*/ 429252 w 1167511"/>
                <a:gd name="connsiteY36" fmla="*/ 42863 h 581025"/>
                <a:gd name="connsiteX37" fmla="*/ 405439 w 1167511"/>
                <a:gd name="connsiteY37" fmla="*/ 66675 h 581025"/>
                <a:gd name="connsiteX38" fmla="*/ 381627 w 1167511"/>
                <a:gd name="connsiteY38" fmla="*/ 61913 h 581025"/>
                <a:gd name="connsiteX39" fmla="*/ 353052 w 1167511"/>
                <a:gd name="connsiteY39" fmla="*/ 52388 h 581025"/>
                <a:gd name="connsiteX40" fmla="*/ 370514 w 1167511"/>
                <a:gd name="connsiteY40" fmla="*/ 69850 h 581025"/>
                <a:gd name="connsiteX41" fmla="*/ 341939 w 1167511"/>
                <a:gd name="connsiteY41" fmla="*/ 96838 h 581025"/>
                <a:gd name="connsiteX42" fmla="*/ 300664 w 1167511"/>
                <a:gd name="connsiteY42" fmla="*/ 114300 h 581025"/>
                <a:gd name="connsiteX43" fmla="*/ 295902 w 1167511"/>
                <a:gd name="connsiteY43" fmla="*/ 128588 h 581025"/>
                <a:gd name="connsiteX44" fmla="*/ 281614 w 1167511"/>
                <a:gd name="connsiteY44" fmla="*/ 142875 h 581025"/>
                <a:gd name="connsiteX45" fmla="*/ 253039 w 1167511"/>
                <a:gd name="connsiteY45" fmla="*/ 152400 h 581025"/>
                <a:gd name="connsiteX46" fmla="*/ 243514 w 1167511"/>
                <a:gd name="connsiteY46" fmla="*/ 166688 h 581025"/>
                <a:gd name="connsiteX47" fmla="*/ 214939 w 1167511"/>
                <a:gd name="connsiteY47" fmla="*/ 180975 h 581025"/>
                <a:gd name="connsiteX48" fmla="*/ 200652 w 1167511"/>
                <a:gd name="connsiteY48" fmla="*/ 190500 h 581025"/>
                <a:gd name="connsiteX49" fmla="*/ 187952 w 1167511"/>
                <a:gd name="connsiteY49" fmla="*/ 212725 h 581025"/>
                <a:gd name="connsiteX50" fmla="*/ 181602 w 1167511"/>
                <a:gd name="connsiteY50" fmla="*/ 234950 h 581025"/>
                <a:gd name="connsiteX51" fmla="*/ 172077 w 1167511"/>
                <a:gd name="connsiteY51" fmla="*/ 242888 h 581025"/>
                <a:gd name="connsiteX52" fmla="*/ 149852 w 1167511"/>
                <a:gd name="connsiteY52" fmla="*/ 284163 h 581025"/>
                <a:gd name="connsiteX53" fmla="*/ 145089 w 1167511"/>
                <a:gd name="connsiteY53" fmla="*/ 311150 h 581025"/>
                <a:gd name="connsiteX54" fmla="*/ 151439 w 1167511"/>
                <a:gd name="connsiteY54" fmla="*/ 339725 h 581025"/>
                <a:gd name="connsiteX55" fmla="*/ 116514 w 1167511"/>
                <a:gd name="connsiteY55" fmla="*/ 341313 h 581025"/>
                <a:gd name="connsiteX56" fmla="*/ 118102 w 1167511"/>
                <a:gd name="connsiteY56" fmla="*/ 355600 h 581025"/>
                <a:gd name="connsiteX57" fmla="*/ 81589 w 1167511"/>
                <a:gd name="connsiteY57" fmla="*/ 361950 h 581025"/>
                <a:gd name="connsiteX58" fmla="*/ 53014 w 1167511"/>
                <a:gd name="connsiteY58" fmla="*/ 352425 h 581025"/>
                <a:gd name="connsiteX59" fmla="*/ 75239 w 1167511"/>
                <a:gd name="connsiteY59" fmla="*/ 363538 h 581025"/>
                <a:gd name="connsiteX60" fmla="*/ 14914 w 1167511"/>
                <a:gd name="connsiteY60" fmla="*/ 385763 h 581025"/>
                <a:gd name="connsiteX61" fmla="*/ 48252 w 1167511"/>
                <a:gd name="connsiteY61" fmla="*/ 412750 h 581025"/>
                <a:gd name="connsiteX62" fmla="*/ 5389 w 1167511"/>
                <a:gd name="connsiteY62" fmla="*/ 452438 h 581025"/>
                <a:gd name="connsiteX63" fmla="*/ 627 w 1167511"/>
                <a:gd name="connsiteY63" fmla="*/ 466725 h 581025"/>
                <a:gd name="connsiteX64" fmla="*/ 10152 w 1167511"/>
                <a:gd name="connsiteY64" fmla="*/ 495300 h 581025"/>
                <a:gd name="connsiteX0" fmla="*/ 1134102 w 1167511"/>
                <a:gd name="connsiteY0" fmla="*/ 581025 h 581025"/>
                <a:gd name="connsiteX1" fmla="*/ 1138864 w 1167511"/>
                <a:gd name="connsiteY1" fmla="*/ 538163 h 581025"/>
                <a:gd name="connsiteX2" fmla="*/ 1153152 w 1167511"/>
                <a:gd name="connsiteY2" fmla="*/ 533400 h 581025"/>
                <a:gd name="connsiteX3" fmla="*/ 1162677 w 1167511"/>
                <a:gd name="connsiteY3" fmla="*/ 519113 h 581025"/>
                <a:gd name="connsiteX4" fmla="*/ 1138864 w 1167511"/>
                <a:gd name="connsiteY4" fmla="*/ 485775 h 581025"/>
                <a:gd name="connsiteX5" fmla="*/ 1124577 w 1167511"/>
                <a:gd name="connsiteY5" fmla="*/ 476250 h 581025"/>
                <a:gd name="connsiteX6" fmla="*/ 1115052 w 1167511"/>
                <a:gd name="connsiteY6" fmla="*/ 461963 h 581025"/>
                <a:gd name="connsiteX7" fmla="*/ 1110289 w 1167511"/>
                <a:gd name="connsiteY7" fmla="*/ 447675 h 581025"/>
                <a:gd name="connsiteX8" fmla="*/ 1096002 w 1167511"/>
                <a:gd name="connsiteY8" fmla="*/ 438150 h 581025"/>
                <a:gd name="connsiteX9" fmla="*/ 1081714 w 1167511"/>
                <a:gd name="connsiteY9" fmla="*/ 409575 h 581025"/>
                <a:gd name="connsiteX10" fmla="*/ 1076952 w 1167511"/>
                <a:gd name="connsiteY10" fmla="*/ 371475 h 581025"/>
                <a:gd name="connsiteX11" fmla="*/ 1057902 w 1167511"/>
                <a:gd name="connsiteY11" fmla="*/ 366713 h 581025"/>
                <a:gd name="connsiteX12" fmla="*/ 1034089 w 1167511"/>
                <a:gd name="connsiteY12" fmla="*/ 347663 h 581025"/>
                <a:gd name="connsiteX13" fmla="*/ 1019802 w 1167511"/>
                <a:gd name="connsiteY13" fmla="*/ 338138 h 581025"/>
                <a:gd name="connsiteX14" fmla="*/ 991227 w 1167511"/>
                <a:gd name="connsiteY14" fmla="*/ 328613 h 581025"/>
                <a:gd name="connsiteX15" fmla="*/ 910264 w 1167511"/>
                <a:gd name="connsiteY15" fmla="*/ 319088 h 581025"/>
                <a:gd name="connsiteX16" fmla="*/ 857877 w 1167511"/>
                <a:gd name="connsiteY16" fmla="*/ 309563 h 581025"/>
                <a:gd name="connsiteX17" fmla="*/ 843589 w 1167511"/>
                <a:gd name="connsiteY17" fmla="*/ 300038 h 581025"/>
                <a:gd name="connsiteX18" fmla="*/ 829302 w 1167511"/>
                <a:gd name="connsiteY18" fmla="*/ 271463 h 581025"/>
                <a:gd name="connsiteX19" fmla="*/ 824539 w 1167511"/>
                <a:gd name="connsiteY19" fmla="*/ 257175 h 581025"/>
                <a:gd name="connsiteX20" fmla="*/ 805489 w 1167511"/>
                <a:gd name="connsiteY20" fmla="*/ 228600 h 581025"/>
                <a:gd name="connsiteX21" fmla="*/ 795964 w 1167511"/>
                <a:gd name="connsiteY21" fmla="*/ 200025 h 581025"/>
                <a:gd name="connsiteX22" fmla="*/ 772152 w 1167511"/>
                <a:gd name="connsiteY22" fmla="*/ 157163 h 581025"/>
                <a:gd name="connsiteX23" fmla="*/ 757864 w 1167511"/>
                <a:gd name="connsiteY23" fmla="*/ 147638 h 581025"/>
                <a:gd name="connsiteX24" fmla="*/ 738814 w 1167511"/>
                <a:gd name="connsiteY24" fmla="*/ 123825 h 581025"/>
                <a:gd name="connsiteX25" fmla="*/ 729289 w 1167511"/>
                <a:gd name="connsiteY25" fmla="*/ 109538 h 581025"/>
                <a:gd name="connsiteX26" fmla="*/ 667377 w 1167511"/>
                <a:gd name="connsiteY26" fmla="*/ 104775 h 581025"/>
                <a:gd name="connsiteX27" fmla="*/ 653089 w 1167511"/>
                <a:gd name="connsiteY27" fmla="*/ 95250 h 581025"/>
                <a:gd name="connsiteX28" fmla="*/ 634039 w 1167511"/>
                <a:gd name="connsiteY28" fmla="*/ 71438 h 581025"/>
                <a:gd name="connsiteX29" fmla="*/ 605464 w 1167511"/>
                <a:gd name="connsiteY29" fmla="*/ 61913 h 581025"/>
                <a:gd name="connsiteX30" fmla="*/ 591177 w 1167511"/>
                <a:gd name="connsiteY30" fmla="*/ 47625 h 581025"/>
                <a:gd name="connsiteX31" fmla="*/ 572127 w 1167511"/>
                <a:gd name="connsiteY31" fmla="*/ 42863 h 581025"/>
                <a:gd name="connsiteX32" fmla="*/ 538789 w 1167511"/>
                <a:gd name="connsiteY32" fmla="*/ 4763 h 581025"/>
                <a:gd name="connsiteX33" fmla="*/ 495927 w 1167511"/>
                <a:gd name="connsiteY33" fmla="*/ 0 h 581025"/>
                <a:gd name="connsiteX34" fmla="*/ 467352 w 1167511"/>
                <a:gd name="connsiteY34" fmla="*/ 4763 h 581025"/>
                <a:gd name="connsiteX35" fmla="*/ 443539 w 1167511"/>
                <a:gd name="connsiteY35" fmla="*/ 28575 h 581025"/>
                <a:gd name="connsiteX36" fmla="*/ 429252 w 1167511"/>
                <a:gd name="connsiteY36" fmla="*/ 42863 h 581025"/>
                <a:gd name="connsiteX37" fmla="*/ 405439 w 1167511"/>
                <a:gd name="connsiteY37" fmla="*/ 66675 h 581025"/>
                <a:gd name="connsiteX38" fmla="*/ 381627 w 1167511"/>
                <a:gd name="connsiteY38" fmla="*/ 61913 h 581025"/>
                <a:gd name="connsiteX39" fmla="*/ 353052 w 1167511"/>
                <a:gd name="connsiteY39" fmla="*/ 52388 h 581025"/>
                <a:gd name="connsiteX40" fmla="*/ 370514 w 1167511"/>
                <a:gd name="connsiteY40" fmla="*/ 69850 h 581025"/>
                <a:gd name="connsiteX41" fmla="*/ 341939 w 1167511"/>
                <a:gd name="connsiteY41" fmla="*/ 96838 h 581025"/>
                <a:gd name="connsiteX42" fmla="*/ 300664 w 1167511"/>
                <a:gd name="connsiteY42" fmla="*/ 114300 h 581025"/>
                <a:gd name="connsiteX43" fmla="*/ 295902 w 1167511"/>
                <a:gd name="connsiteY43" fmla="*/ 128588 h 581025"/>
                <a:gd name="connsiteX44" fmla="*/ 281614 w 1167511"/>
                <a:gd name="connsiteY44" fmla="*/ 142875 h 581025"/>
                <a:gd name="connsiteX45" fmla="*/ 253039 w 1167511"/>
                <a:gd name="connsiteY45" fmla="*/ 152400 h 581025"/>
                <a:gd name="connsiteX46" fmla="*/ 243514 w 1167511"/>
                <a:gd name="connsiteY46" fmla="*/ 166688 h 581025"/>
                <a:gd name="connsiteX47" fmla="*/ 214939 w 1167511"/>
                <a:gd name="connsiteY47" fmla="*/ 180975 h 581025"/>
                <a:gd name="connsiteX48" fmla="*/ 200652 w 1167511"/>
                <a:gd name="connsiteY48" fmla="*/ 190500 h 581025"/>
                <a:gd name="connsiteX49" fmla="*/ 187952 w 1167511"/>
                <a:gd name="connsiteY49" fmla="*/ 212725 h 581025"/>
                <a:gd name="connsiteX50" fmla="*/ 181602 w 1167511"/>
                <a:gd name="connsiteY50" fmla="*/ 234950 h 581025"/>
                <a:gd name="connsiteX51" fmla="*/ 172077 w 1167511"/>
                <a:gd name="connsiteY51" fmla="*/ 242888 h 581025"/>
                <a:gd name="connsiteX52" fmla="*/ 149852 w 1167511"/>
                <a:gd name="connsiteY52" fmla="*/ 284163 h 581025"/>
                <a:gd name="connsiteX53" fmla="*/ 145089 w 1167511"/>
                <a:gd name="connsiteY53" fmla="*/ 311150 h 581025"/>
                <a:gd name="connsiteX54" fmla="*/ 151439 w 1167511"/>
                <a:gd name="connsiteY54" fmla="*/ 339725 h 581025"/>
                <a:gd name="connsiteX55" fmla="*/ 116514 w 1167511"/>
                <a:gd name="connsiteY55" fmla="*/ 341313 h 581025"/>
                <a:gd name="connsiteX56" fmla="*/ 118102 w 1167511"/>
                <a:gd name="connsiteY56" fmla="*/ 355600 h 581025"/>
                <a:gd name="connsiteX57" fmla="*/ 81589 w 1167511"/>
                <a:gd name="connsiteY57" fmla="*/ 361950 h 581025"/>
                <a:gd name="connsiteX58" fmla="*/ 53014 w 1167511"/>
                <a:gd name="connsiteY58" fmla="*/ 352425 h 581025"/>
                <a:gd name="connsiteX59" fmla="*/ 75239 w 1167511"/>
                <a:gd name="connsiteY59" fmla="*/ 363538 h 581025"/>
                <a:gd name="connsiteX60" fmla="*/ 72064 w 1167511"/>
                <a:gd name="connsiteY60" fmla="*/ 385763 h 581025"/>
                <a:gd name="connsiteX61" fmla="*/ 48252 w 1167511"/>
                <a:gd name="connsiteY61" fmla="*/ 412750 h 581025"/>
                <a:gd name="connsiteX62" fmla="*/ 5389 w 1167511"/>
                <a:gd name="connsiteY62" fmla="*/ 452438 h 581025"/>
                <a:gd name="connsiteX63" fmla="*/ 627 w 1167511"/>
                <a:gd name="connsiteY63" fmla="*/ 466725 h 581025"/>
                <a:gd name="connsiteX64" fmla="*/ 10152 w 1167511"/>
                <a:gd name="connsiteY64" fmla="*/ 495300 h 581025"/>
                <a:gd name="connsiteX0" fmla="*/ 1134102 w 1167511"/>
                <a:gd name="connsiteY0" fmla="*/ 581025 h 581025"/>
                <a:gd name="connsiteX1" fmla="*/ 1138864 w 1167511"/>
                <a:gd name="connsiteY1" fmla="*/ 538163 h 581025"/>
                <a:gd name="connsiteX2" fmla="*/ 1153152 w 1167511"/>
                <a:gd name="connsiteY2" fmla="*/ 533400 h 581025"/>
                <a:gd name="connsiteX3" fmla="*/ 1162677 w 1167511"/>
                <a:gd name="connsiteY3" fmla="*/ 519113 h 581025"/>
                <a:gd name="connsiteX4" fmla="*/ 1138864 w 1167511"/>
                <a:gd name="connsiteY4" fmla="*/ 485775 h 581025"/>
                <a:gd name="connsiteX5" fmla="*/ 1124577 w 1167511"/>
                <a:gd name="connsiteY5" fmla="*/ 476250 h 581025"/>
                <a:gd name="connsiteX6" fmla="*/ 1115052 w 1167511"/>
                <a:gd name="connsiteY6" fmla="*/ 461963 h 581025"/>
                <a:gd name="connsiteX7" fmla="*/ 1110289 w 1167511"/>
                <a:gd name="connsiteY7" fmla="*/ 447675 h 581025"/>
                <a:gd name="connsiteX8" fmla="*/ 1096002 w 1167511"/>
                <a:gd name="connsiteY8" fmla="*/ 438150 h 581025"/>
                <a:gd name="connsiteX9" fmla="*/ 1081714 w 1167511"/>
                <a:gd name="connsiteY9" fmla="*/ 409575 h 581025"/>
                <a:gd name="connsiteX10" fmla="*/ 1076952 w 1167511"/>
                <a:gd name="connsiteY10" fmla="*/ 371475 h 581025"/>
                <a:gd name="connsiteX11" fmla="*/ 1057902 w 1167511"/>
                <a:gd name="connsiteY11" fmla="*/ 366713 h 581025"/>
                <a:gd name="connsiteX12" fmla="*/ 1034089 w 1167511"/>
                <a:gd name="connsiteY12" fmla="*/ 347663 h 581025"/>
                <a:gd name="connsiteX13" fmla="*/ 1019802 w 1167511"/>
                <a:gd name="connsiteY13" fmla="*/ 338138 h 581025"/>
                <a:gd name="connsiteX14" fmla="*/ 991227 w 1167511"/>
                <a:gd name="connsiteY14" fmla="*/ 328613 h 581025"/>
                <a:gd name="connsiteX15" fmla="*/ 910264 w 1167511"/>
                <a:gd name="connsiteY15" fmla="*/ 319088 h 581025"/>
                <a:gd name="connsiteX16" fmla="*/ 857877 w 1167511"/>
                <a:gd name="connsiteY16" fmla="*/ 309563 h 581025"/>
                <a:gd name="connsiteX17" fmla="*/ 843589 w 1167511"/>
                <a:gd name="connsiteY17" fmla="*/ 300038 h 581025"/>
                <a:gd name="connsiteX18" fmla="*/ 829302 w 1167511"/>
                <a:gd name="connsiteY18" fmla="*/ 271463 h 581025"/>
                <a:gd name="connsiteX19" fmla="*/ 824539 w 1167511"/>
                <a:gd name="connsiteY19" fmla="*/ 257175 h 581025"/>
                <a:gd name="connsiteX20" fmla="*/ 805489 w 1167511"/>
                <a:gd name="connsiteY20" fmla="*/ 228600 h 581025"/>
                <a:gd name="connsiteX21" fmla="*/ 795964 w 1167511"/>
                <a:gd name="connsiteY21" fmla="*/ 200025 h 581025"/>
                <a:gd name="connsiteX22" fmla="*/ 772152 w 1167511"/>
                <a:gd name="connsiteY22" fmla="*/ 157163 h 581025"/>
                <a:gd name="connsiteX23" fmla="*/ 757864 w 1167511"/>
                <a:gd name="connsiteY23" fmla="*/ 147638 h 581025"/>
                <a:gd name="connsiteX24" fmla="*/ 738814 w 1167511"/>
                <a:gd name="connsiteY24" fmla="*/ 123825 h 581025"/>
                <a:gd name="connsiteX25" fmla="*/ 729289 w 1167511"/>
                <a:gd name="connsiteY25" fmla="*/ 109538 h 581025"/>
                <a:gd name="connsiteX26" fmla="*/ 667377 w 1167511"/>
                <a:gd name="connsiteY26" fmla="*/ 104775 h 581025"/>
                <a:gd name="connsiteX27" fmla="*/ 653089 w 1167511"/>
                <a:gd name="connsiteY27" fmla="*/ 95250 h 581025"/>
                <a:gd name="connsiteX28" fmla="*/ 634039 w 1167511"/>
                <a:gd name="connsiteY28" fmla="*/ 71438 h 581025"/>
                <a:gd name="connsiteX29" fmla="*/ 605464 w 1167511"/>
                <a:gd name="connsiteY29" fmla="*/ 61913 h 581025"/>
                <a:gd name="connsiteX30" fmla="*/ 591177 w 1167511"/>
                <a:gd name="connsiteY30" fmla="*/ 47625 h 581025"/>
                <a:gd name="connsiteX31" fmla="*/ 572127 w 1167511"/>
                <a:gd name="connsiteY31" fmla="*/ 42863 h 581025"/>
                <a:gd name="connsiteX32" fmla="*/ 538789 w 1167511"/>
                <a:gd name="connsiteY32" fmla="*/ 4763 h 581025"/>
                <a:gd name="connsiteX33" fmla="*/ 495927 w 1167511"/>
                <a:gd name="connsiteY33" fmla="*/ 0 h 581025"/>
                <a:gd name="connsiteX34" fmla="*/ 467352 w 1167511"/>
                <a:gd name="connsiteY34" fmla="*/ 4763 h 581025"/>
                <a:gd name="connsiteX35" fmla="*/ 443539 w 1167511"/>
                <a:gd name="connsiteY35" fmla="*/ 28575 h 581025"/>
                <a:gd name="connsiteX36" fmla="*/ 429252 w 1167511"/>
                <a:gd name="connsiteY36" fmla="*/ 42863 h 581025"/>
                <a:gd name="connsiteX37" fmla="*/ 405439 w 1167511"/>
                <a:gd name="connsiteY37" fmla="*/ 66675 h 581025"/>
                <a:gd name="connsiteX38" fmla="*/ 381627 w 1167511"/>
                <a:gd name="connsiteY38" fmla="*/ 61913 h 581025"/>
                <a:gd name="connsiteX39" fmla="*/ 353052 w 1167511"/>
                <a:gd name="connsiteY39" fmla="*/ 52388 h 581025"/>
                <a:gd name="connsiteX40" fmla="*/ 370514 w 1167511"/>
                <a:gd name="connsiteY40" fmla="*/ 69850 h 581025"/>
                <a:gd name="connsiteX41" fmla="*/ 341939 w 1167511"/>
                <a:gd name="connsiteY41" fmla="*/ 96838 h 581025"/>
                <a:gd name="connsiteX42" fmla="*/ 300664 w 1167511"/>
                <a:gd name="connsiteY42" fmla="*/ 114300 h 581025"/>
                <a:gd name="connsiteX43" fmla="*/ 295902 w 1167511"/>
                <a:gd name="connsiteY43" fmla="*/ 128588 h 581025"/>
                <a:gd name="connsiteX44" fmla="*/ 281614 w 1167511"/>
                <a:gd name="connsiteY44" fmla="*/ 142875 h 581025"/>
                <a:gd name="connsiteX45" fmla="*/ 253039 w 1167511"/>
                <a:gd name="connsiteY45" fmla="*/ 152400 h 581025"/>
                <a:gd name="connsiteX46" fmla="*/ 243514 w 1167511"/>
                <a:gd name="connsiteY46" fmla="*/ 166688 h 581025"/>
                <a:gd name="connsiteX47" fmla="*/ 214939 w 1167511"/>
                <a:gd name="connsiteY47" fmla="*/ 180975 h 581025"/>
                <a:gd name="connsiteX48" fmla="*/ 200652 w 1167511"/>
                <a:gd name="connsiteY48" fmla="*/ 190500 h 581025"/>
                <a:gd name="connsiteX49" fmla="*/ 187952 w 1167511"/>
                <a:gd name="connsiteY49" fmla="*/ 212725 h 581025"/>
                <a:gd name="connsiteX50" fmla="*/ 181602 w 1167511"/>
                <a:gd name="connsiteY50" fmla="*/ 234950 h 581025"/>
                <a:gd name="connsiteX51" fmla="*/ 172077 w 1167511"/>
                <a:gd name="connsiteY51" fmla="*/ 242888 h 581025"/>
                <a:gd name="connsiteX52" fmla="*/ 149852 w 1167511"/>
                <a:gd name="connsiteY52" fmla="*/ 284163 h 581025"/>
                <a:gd name="connsiteX53" fmla="*/ 145089 w 1167511"/>
                <a:gd name="connsiteY53" fmla="*/ 311150 h 581025"/>
                <a:gd name="connsiteX54" fmla="*/ 151439 w 1167511"/>
                <a:gd name="connsiteY54" fmla="*/ 339725 h 581025"/>
                <a:gd name="connsiteX55" fmla="*/ 116514 w 1167511"/>
                <a:gd name="connsiteY55" fmla="*/ 341313 h 581025"/>
                <a:gd name="connsiteX56" fmla="*/ 118102 w 1167511"/>
                <a:gd name="connsiteY56" fmla="*/ 355600 h 581025"/>
                <a:gd name="connsiteX57" fmla="*/ 81589 w 1167511"/>
                <a:gd name="connsiteY57" fmla="*/ 361950 h 581025"/>
                <a:gd name="connsiteX58" fmla="*/ 116514 w 1167511"/>
                <a:gd name="connsiteY58" fmla="*/ 403225 h 581025"/>
                <a:gd name="connsiteX59" fmla="*/ 75239 w 1167511"/>
                <a:gd name="connsiteY59" fmla="*/ 363538 h 581025"/>
                <a:gd name="connsiteX60" fmla="*/ 72064 w 1167511"/>
                <a:gd name="connsiteY60" fmla="*/ 385763 h 581025"/>
                <a:gd name="connsiteX61" fmla="*/ 48252 w 1167511"/>
                <a:gd name="connsiteY61" fmla="*/ 412750 h 581025"/>
                <a:gd name="connsiteX62" fmla="*/ 5389 w 1167511"/>
                <a:gd name="connsiteY62" fmla="*/ 452438 h 581025"/>
                <a:gd name="connsiteX63" fmla="*/ 627 w 1167511"/>
                <a:gd name="connsiteY63" fmla="*/ 466725 h 581025"/>
                <a:gd name="connsiteX64" fmla="*/ 10152 w 1167511"/>
                <a:gd name="connsiteY64" fmla="*/ 495300 h 581025"/>
                <a:gd name="connsiteX0" fmla="*/ 1135708 w 1169117"/>
                <a:gd name="connsiteY0" fmla="*/ 581025 h 581025"/>
                <a:gd name="connsiteX1" fmla="*/ 1140470 w 1169117"/>
                <a:gd name="connsiteY1" fmla="*/ 538163 h 581025"/>
                <a:gd name="connsiteX2" fmla="*/ 1154758 w 1169117"/>
                <a:gd name="connsiteY2" fmla="*/ 533400 h 581025"/>
                <a:gd name="connsiteX3" fmla="*/ 1164283 w 1169117"/>
                <a:gd name="connsiteY3" fmla="*/ 519113 h 581025"/>
                <a:gd name="connsiteX4" fmla="*/ 1140470 w 1169117"/>
                <a:gd name="connsiteY4" fmla="*/ 485775 h 581025"/>
                <a:gd name="connsiteX5" fmla="*/ 1126183 w 1169117"/>
                <a:gd name="connsiteY5" fmla="*/ 476250 h 581025"/>
                <a:gd name="connsiteX6" fmla="*/ 1116658 w 1169117"/>
                <a:gd name="connsiteY6" fmla="*/ 461963 h 581025"/>
                <a:gd name="connsiteX7" fmla="*/ 1111895 w 1169117"/>
                <a:gd name="connsiteY7" fmla="*/ 447675 h 581025"/>
                <a:gd name="connsiteX8" fmla="*/ 1097608 w 1169117"/>
                <a:gd name="connsiteY8" fmla="*/ 438150 h 581025"/>
                <a:gd name="connsiteX9" fmla="*/ 1083320 w 1169117"/>
                <a:gd name="connsiteY9" fmla="*/ 409575 h 581025"/>
                <a:gd name="connsiteX10" fmla="*/ 1078558 w 1169117"/>
                <a:gd name="connsiteY10" fmla="*/ 371475 h 581025"/>
                <a:gd name="connsiteX11" fmla="*/ 1059508 w 1169117"/>
                <a:gd name="connsiteY11" fmla="*/ 366713 h 581025"/>
                <a:gd name="connsiteX12" fmla="*/ 1035695 w 1169117"/>
                <a:gd name="connsiteY12" fmla="*/ 347663 h 581025"/>
                <a:gd name="connsiteX13" fmla="*/ 1021408 w 1169117"/>
                <a:gd name="connsiteY13" fmla="*/ 338138 h 581025"/>
                <a:gd name="connsiteX14" fmla="*/ 992833 w 1169117"/>
                <a:gd name="connsiteY14" fmla="*/ 328613 h 581025"/>
                <a:gd name="connsiteX15" fmla="*/ 911870 w 1169117"/>
                <a:gd name="connsiteY15" fmla="*/ 319088 h 581025"/>
                <a:gd name="connsiteX16" fmla="*/ 859483 w 1169117"/>
                <a:gd name="connsiteY16" fmla="*/ 309563 h 581025"/>
                <a:gd name="connsiteX17" fmla="*/ 845195 w 1169117"/>
                <a:gd name="connsiteY17" fmla="*/ 300038 h 581025"/>
                <a:gd name="connsiteX18" fmla="*/ 830908 w 1169117"/>
                <a:gd name="connsiteY18" fmla="*/ 271463 h 581025"/>
                <a:gd name="connsiteX19" fmla="*/ 826145 w 1169117"/>
                <a:gd name="connsiteY19" fmla="*/ 257175 h 581025"/>
                <a:gd name="connsiteX20" fmla="*/ 807095 w 1169117"/>
                <a:gd name="connsiteY20" fmla="*/ 228600 h 581025"/>
                <a:gd name="connsiteX21" fmla="*/ 797570 w 1169117"/>
                <a:gd name="connsiteY21" fmla="*/ 200025 h 581025"/>
                <a:gd name="connsiteX22" fmla="*/ 773758 w 1169117"/>
                <a:gd name="connsiteY22" fmla="*/ 157163 h 581025"/>
                <a:gd name="connsiteX23" fmla="*/ 759470 w 1169117"/>
                <a:gd name="connsiteY23" fmla="*/ 147638 h 581025"/>
                <a:gd name="connsiteX24" fmla="*/ 740420 w 1169117"/>
                <a:gd name="connsiteY24" fmla="*/ 123825 h 581025"/>
                <a:gd name="connsiteX25" fmla="*/ 730895 w 1169117"/>
                <a:gd name="connsiteY25" fmla="*/ 109538 h 581025"/>
                <a:gd name="connsiteX26" fmla="*/ 668983 w 1169117"/>
                <a:gd name="connsiteY26" fmla="*/ 104775 h 581025"/>
                <a:gd name="connsiteX27" fmla="*/ 654695 w 1169117"/>
                <a:gd name="connsiteY27" fmla="*/ 95250 h 581025"/>
                <a:gd name="connsiteX28" fmla="*/ 635645 w 1169117"/>
                <a:gd name="connsiteY28" fmla="*/ 71438 h 581025"/>
                <a:gd name="connsiteX29" fmla="*/ 607070 w 1169117"/>
                <a:gd name="connsiteY29" fmla="*/ 61913 h 581025"/>
                <a:gd name="connsiteX30" fmla="*/ 592783 w 1169117"/>
                <a:gd name="connsiteY30" fmla="*/ 47625 h 581025"/>
                <a:gd name="connsiteX31" fmla="*/ 573733 w 1169117"/>
                <a:gd name="connsiteY31" fmla="*/ 42863 h 581025"/>
                <a:gd name="connsiteX32" fmla="*/ 540395 w 1169117"/>
                <a:gd name="connsiteY32" fmla="*/ 4763 h 581025"/>
                <a:gd name="connsiteX33" fmla="*/ 497533 w 1169117"/>
                <a:gd name="connsiteY33" fmla="*/ 0 h 581025"/>
                <a:gd name="connsiteX34" fmla="*/ 468958 w 1169117"/>
                <a:gd name="connsiteY34" fmla="*/ 4763 h 581025"/>
                <a:gd name="connsiteX35" fmla="*/ 445145 w 1169117"/>
                <a:gd name="connsiteY35" fmla="*/ 28575 h 581025"/>
                <a:gd name="connsiteX36" fmla="*/ 430858 w 1169117"/>
                <a:gd name="connsiteY36" fmla="*/ 42863 h 581025"/>
                <a:gd name="connsiteX37" fmla="*/ 407045 w 1169117"/>
                <a:gd name="connsiteY37" fmla="*/ 66675 h 581025"/>
                <a:gd name="connsiteX38" fmla="*/ 383233 w 1169117"/>
                <a:gd name="connsiteY38" fmla="*/ 61913 h 581025"/>
                <a:gd name="connsiteX39" fmla="*/ 354658 w 1169117"/>
                <a:gd name="connsiteY39" fmla="*/ 52388 h 581025"/>
                <a:gd name="connsiteX40" fmla="*/ 372120 w 1169117"/>
                <a:gd name="connsiteY40" fmla="*/ 69850 h 581025"/>
                <a:gd name="connsiteX41" fmla="*/ 343545 w 1169117"/>
                <a:gd name="connsiteY41" fmla="*/ 96838 h 581025"/>
                <a:gd name="connsiteX42" fmla="*/ 302270 w 1169117"/>
                <a:gd name="connsiteY42" fmla="*/ 114300 h 581025"/>
                <a:gd name="connsiteX43" fmla="*/ 297508 w 1169117"/>
                <a:gd name="connsiteY43" fmla="*/ 128588 h 581025"/>
                <a:gd name="connsiteX44" fmla="*/ 283220 w 1169117"/>
                <a:gd name="connsiteY44" fmla="*/ 142875 h 581025"/>
                <a:gd name="connsiteX45" fmla="*/ 254645 w 1169117"/>
                <a:gd name="connsiteY45" fmla="*/ 152400 h 581025"/>
                <a:gd name="connsiteX46" fmla="*/ 245120 w 1169117"/>
                <a:gd name="connsiteY46" fmla="*/ 166688 h 581025"/>
                <a:gd name="connsiteX47" fmla="*/ 216545 w 1169117"/>
                <a:gd name="connsiteY47" fmla="*/ 180975 h 581025"/>
                <a:gd name="connsiteX48" fmla="*/ 202258 w 1169117"/>
                <a:gd name="connsiteY48" fmla="*/ 190500 h 581025"/>
                <a:gd name="connsiteX49" fmla="*/ 189558 w 1169117"/>
                <a:gd name="connsiteY49" fmla="*/ 212725 h 581025"/>
                <a:gd name="connsiteX50" fmla="*/ 183208 w 1169117"/>
                <a:gd name="connsiteY50" fmla="*/ 234950 h 581025"/>
                <a:gd name="connsiteX51" fmla="*/ 173683 w 1169117"/>
                <a:gd name="connsiteY51" fmla="*/ 242888 h 581025"/>
                <a:gd name="connsiteX52" fmla="*/ 151458 w 1169117"/>
                <a:gd name="connsiteY52" fmla="*/ 284163 h 581025"/>
                <a:gd name="connsiteX53" fmla="*/ 146695 w 1169117"/>
                <a:gd name="connsiteY53" fmla="*/ 311150 h 581025"/>
                <a:gd name="connsiteX54" fmla="*/ 153045 w 1169117"/>
                <a:gd name="connsiteY54" fmla="*/ 339725 h 581025"/>
                <a:gd name="connsiteX55" fmla="*/ 118120 w 1169117"/>
                <a:gd name="connsiteY55" fmla="*/ 341313 h 581025"/>
                <a:gd name="connsiteX56" fmla="*/ 119708 w 1169117"/>
                <a:gd name="connsiteY56" fmla="*/ 355600 h 581025"/>
                <a:gd name="connsiteX57" fmla="*/ 83195 w 1169117"/>
                <a:gd name="connsiteY57" fmla="*/ 361950 h 581025"/>
                <a:gd name="connsiteX58" fmla="*/ 118120 w 1169117"/>
                <a:gd name="connsiteY58" fmla="*/ 403225 h 581025"/>
                <a:gd name="connsiteX59" fmla="*/ 76845 w 1169117"/>
                <a:gd name="connsiteY59" fmla="*/ 363538 h 581025"/>
                <a:gd name="connsiteX60" fmla="*/ 73670 w 1169117"/>
                <a:gd name="connsiteY60" fmla="*/ 385763 h 581025"/>
                <a:gd name="connsiteX61" fmla="*/ 75258 w 1169117"/>
                <a:gd name="connsiteY61" fmla="*/ 438150 h 581025"/>
                <a:gd name="connsiteX62" fmla="*/ 6995 w 1169117"/>
                <a:gd name="connsiteY62" fmla="*/ 452438 h 581025"/>
                <a:gd name="connsiteX63" fmla="*/ 2233 w 1169117"/>
                <a:gd name="connsiteY63" fmla="*/ 466725 h 581025"/>
                <a:gd name="connsiteX64" fmla="*/ 11758 w 1169117"/>
                <a:gd name="connsiteY64" fmla="*/ 495300 h 581025"/>
                <a:gd name="connsiteX0" fmla="*/ 1128806 w 1162215"/>
                <a:gd name="connsiteY0" fmla="*/ 581025 h 581025"/>
                <a:gd name="connsiteX1" fmla="*/ 1133568 w 1162215"/>
                <a:gd name="connsiteY1" fmla="*/ 538163 h 581025"/>
                <a:gd name="connsiteX2" fmla="*/ 1147856 w 1162215"/>
                <a:gd name="connsiteY2" fmla="*/ 533400 h 581025"/>
                <a:gd name="connsiteX3" fmla="*/ 1157381 w 1162215"/>
                <a:gd name="connsiteY3" fmla="*/ 519113 h 581025"/>
                <a:gd name="connsiteX4" fmla="*/ 1133568 w 1162215"/>
                <a:gd name="connsiteY4" fmla="*/ 485775 h 581025"/>
                <a:gd name="connsiteX5" fmla="*/ 1119281 w 1162215"/>
                <a:gd name="connsiteY5" fmla="*/ 476250 h 581025"/>
                <a:gd name="connsiteX6" fmla="*/ 1109756 w 1162215"/>
                <a:gd name="connsiteY6" fmla="*/ 461963 h 581025"/>
                <a:gd name="connsiteX7" fmla="*/ 1104993 w 1162215"/>
                <a:gd name="connsiteY7" fmla="*/ 447675 h 581025"/>
                <a:gd name="connsiteX8" fmla="*/ 1090706 w 1162215"/>
                <a:gd name="connsiteY8" fmla="*/ 438150 h 581025"/>
                <a:gd name="connsiteX9" fmla="*/ 1076418 w 1162215"/>
                <a:gd name="connsiteY9" fmla="*/ 409575 h 581025"/>
                <a:gd name="connsiteX10" fmla="*/ 1071656 w 1162215"/>
                <a:gd name="connsiteY10" fmla="*/ 371475 h 581025"/>
                <a:gd name="connsiteX11" fmla="*/ 1052606 w 1162215"/>
                <a:gd name="connsiteY11" fmla="*/ 366713 h 581025"/>
                <a:gd name="connsiteX12" fmla="*/ 1028793 w 1162215"/>
                <a:gd name="connsiteY12" fmla="*/ 347663 h 581025"/>
                <a:gd name="connsiteX13" fmla="*/ 1014506 w 1162215"/>
                <a:gd name="connsiteY13" fmla="*/ 338138 h 581025"/>
                <a:gd name="connsiteX14" fmla="*/ 985931 w 1162215"/>
                <a:gd name="connsiteY14" fmla="*/ 328613 h 581025"/>
                <a:gd name="connsiteX15" fmla="*/ 904968 w 1162215"/>
                <a:gd name="connsiteY15" fmla="*/ 319088 h 581025"/>
                <a:gd name="connsiteX16" fmla="*/ 852581 w 1162215"/>
                <a:gd name="connsiteY16" fmla="*/ 309563 h 581025"/>
                <a:gd name="connsiteX17" fmla="*/ 838293 w 1162215"/>
                <a:gd name="connsiteY17" fmla="*/ 300038 h 581025"/>
                <a:gd name="connsiteX18" fmla="*/ 824006 w 1162215"/>
                <a:gd name="connsiteY18" fmla="*/ 271463 h 581025"/>
                <a:gd name="connsiteX19" fmla="*/ 819243 w 1162215"/>
                <a:gd name="connsiteY19" fmla="*/ 257175 h 581025"/>
                <a:gd name="connsiteX20" fmla="*/ 800193 w 1162215"/>
                <a:gd name="connsiteY20" fmla="*/ 228600 h 581025"/>
                <a:gd name="connsiteX21" fmla="*/ 790668 w 1162215"/>
                <a:gd name="connsiteY21" fmla="*/ 200025 h 581025"/>
                <a:gd name="connsiteX22" fmla="*/ 766856 w 1162215"/>
                <a:gd name="connsiteY22" fmla="*/ 157163 h 581025"/>
                <a:gd name="connsiteX23" fmla="*/ 752568 w 1162215"/>
                <a:gd name="connsiteY23" fmla="*/ 147638 h 581025"/>
                <a:gd name="connsiteX24" fmla="*/ 733518 w 1162215"/>
                <a:gd name="connsiteY24" fmla="*/ 123825 h 581025"/>
                <a:gd name="connsiteX25" fmla="*/ 723993 w 1162215"/>
                <a:gd name="connsiteY25" fmla="*/ 109538 h 581025"/>
                <a:gd name="connsiteX26" fmla="*/ 662081 w 1162215"/>
                <a:gd name="connsiteY26" fmla="*/ 104775 h 581025"/>
                <a:gd name="connsiteX27" fmla="*/ 647793 w 1162215"/>
                <a:gd name="connsiteY27" fmla="*/ 95250 h 581025"/>
                <a:gd name="connsiteX28" fmla="*/ 628743 w 1162215"/>
                <a:gd name="connsiteY28" fmla="*/ 71438 h 581025"/>
                <a:gd name="connsiteX29" fmla="*/ 600168 w 1162215"/>
                <a:gd name="connsiteY29" fmla="*/ 61913 h 581025"/>
                <a:gd name="connsiteX30" fmla="*/ 585881 w 1162215"/>
                <a:gd name="connsiteY30" fmla="*/ 47625 h 581025"/>
                <a:gd name="connsiteX31" fmla="*/ 566831 w 1162215"/>
                <a:gd name="connsiteY31" fmla="*/ 42863 h 581025"/>
                <a:gd name="connsiteX32" fmla="*/ 533493 w 1162215"/>
                <a:gd name="connsiteY32" fmla="*/ 4763 h 581025"/>
                <a:gd name="connsiteX33" fmla="*/ 490631 w 1162215"/>
                <a:gd name="connsiteY33" fmla="*/ 0 h 581025"/>
                <a:gd name="connsiteX34" fmla="*/ 462056 w 1162215"/>
                <a:gd name="connsiteY34" fmla="*/ 4763 h 581025"/>
                <a:gd name="connsiteX35" fmla="*/ 438243 w 1162215"/>
                <a:gd name="connsiteY35" fmla="*/ 28575 h 581025"/>
                <a:gd name="connsiteX36" fmla="*/ 423956 w 1162215"/>
                <a:gd name="connsiteY36" fmla="*/ 42863 h 581025"/>
                <a:gd name="connsiteX37" fmla="*/ 400143 w 1162215"/>
                <a:gd name="connsiteY37" fmla="*/ 66675 h 581025"/>
                <a:gd name="connsiteX38" fmla="*/ 376331 w 1162215"/>
                <a:gd name="connsiteY38" fmla="*/ 61913 h 581025"/>
                <a:gd name="connsiteX39" fmla="*/ 347756 w 1162215"/>
                <a:gd name="connsiteY39" fmla="*/ 52388 h 581025"/>
                <a:gd name="connsiteX40" fmla="*/ 365218 w 1162215"/>
                <a:gd name="connsiteY40" fmla="*/ 69850 h 581025"/>
                <a:gd name="connsiteX41" fmla="*/ 336643 w 1162215"/>
                <a:gd name="connsiteY41" fmla="*/ 96838 h 581025"/>
                <a:gd name="connsiteX42" fmla="*/ 295368 w 1162215"/>
                <a:gd name="connsiteY42" fmla="*/ 114300 h 581025"/>
                <a:gd name="connsiteX43" fmla="*/ 290606 w 1162215"/>
                <a:gd name="connsiteY43" fmla="*/ 128588 h 581025"/>
                <a:gd name="connsiteX44" fmla="*/ 276318 w 1162215"/>
                <a:gd name="connsiteY44" fmla="*/ 142875 h 581025"/>
                <a:gd name="connsiteX45" fmla="*/ 247743 w 1162215"/>
                <a:gd name="connsiteY45" fmla="*/ 152400 h 581025"/>
                <a:gd name="connsiteX46" fmla="*/ 238218 w 1162215"/>
                <a:gd name="connsiteY46" fmla="*/ 166688 h 581025"/>
                <a:gd name="connsiteX47" fmla="*/ 209643 w 1162215"/>
                <a:gd name="connsiteY47" fmla="*/ 180975 h 581025"/>
                <a:gd name="connsiteX48" fmla="*/ 195356 w 1162215"/>
                <a:gd name="connsiteY48" fmla="*/ 190500 h 581025"/>
                <a:gd name="connsiteX49" fmla="*/ 182656 w 1162215"/>
                <a:gd name="connsiteY49" fmla="*/ 212725 h 581025"/>
                <a:gd name="connsiteX50" fmla="*/ 176306 w 1162215"/>
                <a:gd name="connsiteY50" fmla="*/ 234950 h 581025"/>
                <a:gd name="connsiteX51" fmla="*/ 166781 w 1162215"/>
                <a:gd name="connsiteY51" fmla="*/ 242888 h 581025"/>
                <a:gd name="connsiteX52" fmla="*/ 144556 w 1162215"/>
                <a:gd name="connsiteY52" fmla="*/ 284163 h 581025"/>
                <a:gd name="connsiteX53" fmla="*/ 139793 w 1162215"/>
                <a:gd name="connsiteY53" fmla="*/ 311150 h 581025"/>
                <a:gd name="connsiteX54" fmla="*/ 146143 w 1162215"/>
                <a:gd name="connsiteY54" fmla="*/ 339725 h 581025"/>
                <a:gd name="connsiteX55" fmla="*/ 111218 w 1162215"/>
                <a:gd name="connsiteY55" fmla="*/ 341313 h 581025"/>
                <a:gd name="connsiteX56" fmla="*/ 112806 w 1162215"/>
                <a:gd name="connsiteY56" fmla="*/ 355600 h 581025"/>
                <a:gd name="connsiteX57" fmla="*/ 76293 w 1162215"/>
                <a:gd name="connsiteY57" fmla="*/ 361950 h 581025"/>
                <a:gd name="connsiteX58" fmla="*/ 111218 w 1162215"/>
                <a:gd name="connsiteY58" fmla="*/ 403225 h 581025"/>
                <a:gd name="connsiteX59" fmla="*/ 69943 w 1162215"/>
                <a:gd name="connsiteY59" fmla="*/ 363538 h 581025"/>
                <a:gd name="connsiteX60" fmla="*/ 66768 w 1162215"/>
                <a:gd name="connsiteY60" fmla="*/ 385763 h 581025"/>
                <a:gd name="connsiteX61" fmla="*/ 68356 w 1162215"/>
                <a:gd name="connsiteY61" fmla="*/ 438150 h 581025"/>
                <a:gd name="connsiteX62" fmla="*/ 93 w 1162215"/>
                <a:gd name="connsiteY62" fmla="*/ 452438 h 581025"/>
                <a:gd name="connsiteX63" fmla="*/ 52481 w 1162215"/>
                <a:gd name="connsiteY63" fmla="*/ 479425 h 581025"/>
                <a:gd name="connsiteX64" fmla="*/ 4856 w 1162215"/>
                <a:gd name="connsiteY64" fmla="*/ 495300 h 581025"/>
                <a:gd name="connsiteX0" fmla="*/ 1128820 w 1162229"/>
                <a:gd name="connsiteY0" fmla="*/ 581025 h 581025"/>
                <a:gd name="connsiteX1" fmla="*/ 1133582 w 1162229"/>
                <a:gd name="connsiteY1" fmla="*/ 538163 h 581025"/>
                <a:gd name="connsiteX2" fmla="*/ 1147870 w 1162229"/>
                <a:gd name="connsiteY2" fmla="*/ 533400 h 581025"/>
                <a:gd name="connsiteX3" fmla="*/ 1157395 w 1162229"/>
                <a:gd name="connsiteY3" fmla="*/ 519113 h 581025"/>
                <a:gd name="connsiteX4" fmla="*/ 1133582 w 1162229"/>
                <a:gd name="connsiteY4" fmla="*/ 485775 h 581025"/>
                <a:gd name="connsiteX5" fmla="*/ 1119295 w 1162229"/>
                <a:gd name="connsiteY5" fmla="*/ 476250 h 581025"/>
                <a:gd name="connsiteX6" fmla="*/ 1109770 w 1162229"/>
                <a:gd name="connsiteY6" fmla="*/ 461963 h 581025"/>
                <a:gd name="connsiteX7" fmla="*/ 1105007 w 1162229"/>
                <a:gd name="connsiteY7" fmla="*/ 447675 h 581025"/>
                <a:gd name="connsiteX8" fmla="*/ 1090720 w 1162229"/>
                <a:gd name="connsiteY8" fmla="*/ 438150 h 581025"/>
                <a:gd name="connsiteX9" fmla="*/ 1076432 w 1162229"/>
                <a:gd name="connsiteY9" fmla="*/ 409575 h 581025"/>
                <a:gd name="connsiteX10" fmla="*/ 1071670 w 1162229"/>
                <a:gd name="connsiteY10" fmla="*/ 371475 h 581025"/>
                <a:gd name="connsiteX11" fmla="*/ 1052620 w 1162229"/>
                <a:gd name="connsiteY11" fmla="*/ 366713 h 581025"/>
                <a:gd name="connsiteX12" fmla="*/ 1028807 w 1162229"/>
                <a:gd name="connsiteY12" fmla="*/ 347663 h 581025"/>
                <a:gd name="connsiteX13" fmla="*/ 1014520 w 1162229"/>
                <a:gd name="connsiteY13" fmla="*/ 338138 h 581025"/>
                <a:gd name="connsiteX14" fmla="*/ 985945 w 1162229"/>
                <a:gd name="connsiteY14" fmla="*/ 328613 h 581025"/>
                <a:gd name="connsiteX15" fmla="*/ 904982 w 1162229"/>
                <a:gd name="connsiteY15" fmla="*/ 319088 h 581025"/>
                <a:gd name="connsiteX16" fmla="*/ 852595 w 1162229"/>
                <a:gd name="connsiteY16" fmla="*/ 309563 h 581025"/>
                <a:gd name="connsiteX17" fmla="*/ 838307 w 1162229"/>
                <a:gd name="connsiteY17" fmla="*/ 300038 h 581025"/>
                <a:gd name="connsiteX18" fmla="*/ 824020 w 1162229"/>
                <a:gd name="connsiteY18" fmla="*/ 271463 h 581025"/>
                <a:gd name="connsiteX19" fmla="*/ 819257 w 1162229"/>
                <a:gd name="connsiteY19" fmla="*/ 257175 h 581025"/>
                <a:gd name="connsiteX20" fmla="*/ 800207 w 1162229"/>
                <a:gd name="connsiteY20" fmla="*/ 228600 h 581025"/>
                <a:gd name="connsiteX21" fmla="*/ 790682 w 1162229"/>
                <a:gd name="connsiteY21" fmla="*/ 200025 h 581025"/>
                <a:gd name="connsiteX22" fmla="*/ 766870 w 1162229"/>
                <a:gd name="connsiteY22" fmla="*/ 157163 h 581025"/>
                <a:gd name="connsiteX23" fmla="*/ 752582 w 1162229"/>
                <a:gd name="connsiteY23" fmla="*/ 147638 h 581025"/>
                <a:gd name="connsiteX24" fmla="*/ 733532 w 1162229"/>
                <a:gd name="connsiteY24" fmla="*/ 123825 h 581025"/>
                <a:gd name="connsiteX25" fmla="*/ 724007 w 1162229"/>
                <a:gd name="connsiteY25" fmla="*/ 109538 h 581025"/>
                <a:gd name="connsiteX26" fmla="*/ 662095 w 1162229"/>
                <a:gd name="connsiteY26" fmla="*/ 104775 h 581025"/>
                <a:gd name="connsiteX27" fmla="*/ 647807 w 1162229"/>
                <a:gd name="connsiteY27" fmla="*/ 95250 h 581025"/>
                <a:gd name="connsiteX28" fmla="*/ 628757 w 1162229"/>
                <a:gd name="connsiteY28" fmla="*/ 71438 h 581025"/>
                <a:gd name="connsiteX29" fmla="*/ 600182 w 1162229"/>
                <a:gd name="connsiteY29" fmla="*/ 61913 h 581025"/>
                <a:gd name="connsiteX30" fmla="*/ 585895 w 1162229"/>
                <a:gd name="connsiteY30" fmla="*/ 47625 h 581025"/>
                <a:gd name="connsiteX31" fmla="*/ 566845 w 1162229"/>
                <a:gd name="connsiteY31" fmla="*/ 42863 h 581025"/>
                <a:gd name="connsiteX32" fmla="*/ 533507 w 1162229"/>
                <a:gd name="connsiteY32" fmla="*/ 4763 h 581025"/>
                <a:gd name="connsiteX33" fmla="*/ 490645 w 1162229"/>
                <a:gd name="connsiteY33" fmla="*/ 0 h 581025"/>
                <a:gd name="connsiteX34" fmla="*/ 462070 w 1162229"/>
                <a:gd name="connsiteY34" fmla="*/ 4763 h 581025"/>
                <a:gd name="connsiteX35" fmla="*/ 438257 w 1162229"/>
                <a:gd name="connsiteY35" fmla="*/ 28575 h 581025"/>
                <a:gd name="connsiteX36" fmla="*/ 423970 w 1162229"/>
                <a:gd name="connsiteY36" fmla="*/ 42863 h 581025"/>
                <a:gd name="connsiteX37" fmla="*/ 400157 w 1162229"/>
                <a:gd name="connsiteY37" fmla="*/ 66675 h 581025"/>
                <a:gd name="connsiteX38" fmla="*/ 376345 w 1162229"/>
                <a:gd name="connsiteY38" fmla="*/ 61913 h 581025"/>
                <a:gd name="connsiteX39" fmla="*/ 347770 w 1162229"/>
                <a:gd name="connsiteY39" fmla="*/ 52388 h 581025"/>
                <a:gd name="connsiteX40" fmla="*/ 365232 w 1162229"/>
                <a:gd name="connsiteY40" fmla="*/ 69850 h 581025"/>
                <a:gd name="connsiteX41" fmla="*/ 336657 w 1162229"/>
                <a:gd name="connsiteY41" fmla="*/ 96838 h 581025"/>
                <a:gd name="connsiteX42" fmla="*/ 295382 w 1162229"/>
                <a:gd name="connsiteY42" fmla="*/ 114300 h 581025"/>
                <a:gd name="connsiteX43" fmla="*/ 290620 w 1162229"/>
                <a:gd name="connsiteY43" fmla="*/ 128588 h 581025"/>
                <a:gd name="connsiteX44" fmla="*/ 276332 w 1162229"/>
                <a:gd name="connsiteY44" fmla="*/ 142875 h 581025"/>
                <a:gd name="connsiteX45" fmla="*/ 247757 w 1162229"/>
                <a:gd name="connsiteY45" fmla="*/ 152400 h 581025"/>
                <a:gd name="connsiteX46" fmla="*/ 238232 w 1162229"/>
                <a:gd name="connsiteY46" fmla="*/ 166688 h 581025"/>
                <a:gd name="connsiteX47" fmla="*/ 209657 w 1162229"/>
                <a:gd name="connsiteY47" fmla="*/ 180975 h 581025"/>
                <a:gd name="connsiteX48" fmla="*/ 195370 w 1162229"/>
                <a:gd name="connsiteY48" fmla="*/ 190500 h 581025"/>
                <a:gd name="connsiteX49" fmla="*/ 182670 w 1162229"/>
                <a:gd name="connsiteY49" fmla="*/ 212725 h 581025"/>
                <a:gd name="connsiteX50" fmla="*/ 176320 w 1162229"/>
                <a:gd name="connsiteY50" fmla="*/ 234950 h 581025"/>
                <a:gd name="connsiteX51" fmla="*/ 166795 w 1162229"/>
                <a:gd name="connsiteY51" fmla="*/ 242888 h 581025"/>
                <a:gd name="connsiteX52" fmla="*/ 144570 w 1162229"/>
                <a:gd name="connsiteY52" fmla="*/ 284163 h 581025"/>
                <a:gd name="connsiteX53" fmla="*/ 139807 w 1162229"/>
                <a:gd name="connsiteY53" fmla="*/ 311150 h 581025"/>
                <a:gd name="connsiteX54" fmla="*/ 146157 w 1162229"/>
                <a:gd name="connsiteY54" fmla="*/ 339725 h 581025"/>
                <a:gd name="connsiteX55" fmla="*/ 111232 w 1162229"/>
                <a:gd name="connsiteY55" fmla="*/ 341313 h 581025"/>
                <a:gd name="connsiteX56" fmla="*/ 112820 w 1162229"/>
                <a:gd name="connsiteY56" fmla="*/ 355600 h 581025"/>
                <a:gd name="connsiteX57" fmla="*/ 76307 w 1162229"/>
                <a:gd name="connsiteY57" fmla="*/ 361950 h 581025"/>
                <a:gd name="connsiteX58" fmla="*/ 111232 w 1162229"/>
                <a:gd name="connsiteY58" fmla="*/ 403225 h 581025"/>
                <a:gd name="connsiteX59" fmla="*/ 69957 w 1162229"/>
                <a:gd name="connsiteY59" fmla="*/ 363538 h 581025"/>
                <a:gd name="connsiteX60" fmla="*/ 66782 w 1162229"/>
                <a:gd name="connsiteY60" fmla="*/ 385763 h 581025"/>
                <a:gd name="connsiteX61" fmla="*/ 68370 w 1162229"/>
                <a:gd name="connsiteY61" fmla="*/ 438150 h 581025"/>
                <a:gd name="connsiteX62" fmla="*/ 107 w 1162229"/>
                <a:gd name="connsiteY62" fmla="*/ 452438 h 581025"/>
                <a:gd name="connsiteX63" fmla="*/ 52495 w 1162229"/>
                <a:gd name="connsiteY63" fmla="*/ 479425 h 581025"/>
                <a:gd name="connsiteX64" fmla="*/ 49320 w 1162229"/>
                <a:gd name="connsiteY64" fmla="*/ 539750 h 581025"/>
                <a:gd name="connsiteX0" fmla="*/ 1081741 w 1115150"/>
                <a:gd name="connsiteY0" fmla="*/ 581025 h 581025"/>
                <a:gd name="connsiteX1" fmla="*/ 1086503 w 1115150"/>
                <a:gd name="connsiteY1" fmla="*/ 538163 h 581025"/>
                <a:gd name="connsiteX2" fmla="*/ 1100791 w 1115150"/>
                <a:gd name="connsiteY2" fmla="*/ 533400 h 581025"/>
                <a:gd name="connsiteX3" fmla="*/ 1110316 w 1115150"/>
                <a:gd name="connsiteY3" fmla="*/ 519113 h 581025"/>
                <a:gd name="connsiteX4" fmla="*/ 1086503 w 1115150"/>
                <a:gd name="connsiteY4" fmla="*/ 485775 h 581025"/>
                <a:gd name="connsiteX5" fmla="*/ 1072216 w 1115150"/>
                <a:gd name="connsiteY5" fmla="*/ 476250 h 581025"/>
                <a:gd name="connsiteX6" fmla="*/ 1062691 w 1115150"/>
                <a:gd name="connsiteY6" fmla="*/ 461963 h 581025"/>
                <a:gd name="connsiteX7" fmla="*/ 1057928 w 1115150"/>
                <a:gd name="connsiteY7" fmla="*/ 447675 h 581025"/>
                <a:gd name="connsiteX8" fmla="*/ 1043641 w 1115150"/>
                <a:gd name="connsiteY8" fmla="*/ 438150 h 581025"/>
                <a:gd name="connsiteX9" fmla="*/ 1029353 w 1115150"/>
                <a:gd name="connsiteY9" fmla="*/ 409575 h 581025"/>
                <a:gd name="connsiteX10" fmla="*/ 1024591 w 1115150"/>
                <a:gd name="connsiteY10" fmla="*/ 371475 h 581025"/>
                <a:gd name="connsiteX11" fmla="*/ 1005541 w 1115150"/>
                <a:gd name="connsiteY11" fmla="*/ 366713 h 581025"/>
                <a:gd name="connsiteX12" fmla="*/ 981728 w 1115150"/>
                <a:gd name="connsiteY12" fmla="*/ 347663 h 581025"/>
                <a:gd name="connsiteX13" fmla="*/ 967441 w 1115150"/>
                <a:gd name="connsiteY13" fmla="*/ 338138 h 581025"/>
                <a:gd name="connsiteX14" fmla="*/ 938866 w 1115150"/>
                <a:gd name="connsiteY14" fmla="*/ 328613 h 581025"/>
                <a:gd name="connsiteX15" fmla="*/ 857903 w 1115150"/>
                <a:gd name="connsiteY15" fmla="*/ 319088 h 581025"/>
                <a:gd name="connsiteX16" fmla="*/ 805516 w 1115150"/>
                <a:gd name="connsiteY16" fmla="*/ 309563 h 581025"/>
                <a:gd name="connsiteX17" fmla="*/ 791228 w 1115150"/>
                <a:gd name="connsiteY17" fmla="*/ 300038 h 581025"/>
                <a:gd name="connsiteX18" fmla="*/ 776941 w 1115150"/>
                <a:gd name="connsiteY18" fmla="*/ 271463 h 581025"/>
                <a:gd name="connsiteX19" fmla="*/ 772178 w 1115150"/>
                <a:gd name="connsiteY19" fmla="*/ 257175 h 581025"/>
                <a:gd name="connsiteX20" fmla="*/ 753128 w 1115150"/>
                <a:gd name="connsiteY20" fmla="*/ 228600 h 581025"/>
                <a:gd name="connsiteX21" fmla="*/ 743603 w 1115150"/>
                <a:gd name="connsiteY21" fmla="*/ 200025 h 581025"/>
                <a:gd name="connsiteX22" fmla="*/ 719791 w 1115150"/>
                <a:gd name="connsiteY22" fmla="*/ 157163 h 581025"/>
                <a:gd name="connsiteX23" fmla="*/ 705503 w 1115150"/>
                <a:gd name="connsiteY23" fmla="*/ 147638 h 581025"/>
                <a:gd name="connsiteX24" fmla="*/ 686453 w 1115150"/>
                <a:gd name="connsiteY24" fmla="*/ 123825 h 581025"/>
                <a:gd name="connsiteX25" fmla="*/ 676928 w 1115150"/>
                <a:gd name="connsiteY25" fmla="*/ 109538 h 581025"/>
                <a:gd name="connsiteX26" fmla="*/ 615016 w 1115150"/>
                <a:gd name="connsiteY26" fmla="*/ 104775 h 581025"/>
                <a:gd name="connsiteX27" fmla="*/ 600728 w 1115150"/>
                <a:gd name="connsiteY27" fmla="*/ 95250 h 581025"/>
                <a:gd name="connsiteX28" fmla="*/ 581678 w 1115150"/>
                <a:gd name="connsiteY28" fmla="*/ 71438 h 581025"/>
                <a:gd name="connsiteX29" fmla="*/ 553103 w 1115150"/>
                <a:gd name="connsiteY29" fmla="*/ 61913 h 581025"/>
                <a:gd name="connsiteX30" fmla="*/ 538816 w 1115150"/>
                <a:gd name="connsiteY30" fmla="*/ 47625 h 581025"/>
                <a:gd name="connsiteX31" fmla="*/ 519766 w 1115150"/>
                <a:gd name="connsiteY31" fmla="*/ 42863 h 581025"/>
                <a:gd name="connsiteX32" fmla="*/ 486428 w 1115150"/>
                <a:gd name="connsiteY32" fmla="*/ 4763 h 581025"/>
                <a:gd name="connsiteX33" fmla="*/ 443566 w 1115150"/>
                <a:gd name="connsiteY33" fmla="*/ 0 h 581025"/>
                <a:gd name="connsiteX34" fmla="*/ 414991 w 1115150"/>
                <a:gd name="connsiteY34" fmla="*/ 4763 h 581025"/>
                <a:gd name="connsiteX35" fmla="*/ 391178 w 1115150"/>
                <a:gd name="connsiteY35" fmla="*/ 28575 h 581025"/>
                <a:gd name="connsiteX36" fmla="*/ 376891 w 1115150"/>
                <a:gd name="connsiteY36" fmla="*/ 42863 h 581025"/>
                <a:gd name="connsiteX37" fmla="*/ 353078 w 1115150"/>
                <a:gd name="connsiteY37" fmla="*/ 66675 h 581025"/>
                <a:gd name="connsiteX38" fmla="*/ 329266 w 1115150"/>
                <a:gd name="connsiteY38" fmla="*/ 61913 h 581025"/>
                <a:gd name="connsiteX39" fmla="*/ 300691 w 1115150"/>
                <a:gd name="connsiteY39" fmla="*/ 52388 h 581025"/>
                <a:gd name="connsiteX40" fmla="*/ 318153 w 1115150"/>
                <a:gd name="connsiteY40" fmla="*/ 69850 h 581025"/>
                <a:gd name="connsiteX41" fmla="*/ 289578 w 1115150"/>
                <a:gd name="connsiteY41" fmla="*/ 96838 h 581025"/>
                <a:gd name="connsiteX42" fmla="*/ 248303 w 1115150"/>
                <a:gd name="connsiteY42" fmla="*/ 114300 h 581025"/>
                <a:gd name="connsiteX43" fmla="*/ 243541 w 1115150"/>
                <a:gd name="connsiteY43" fmla="*/ 128588 h 581025"/>
                <a:gd name="connsiteX44" fmla="*/ 229253 w 1115150"/>
                <a:gd name="connsiteY44" fmla="*/ 142875 h 581025"/>
                <a:gd name="connsiteX45" fmla="*/ 200678 w 1115150"/>
                <a:gd name="connsiteY45" fmla="*/ 152400 h 581025"/>
                <a:gd name="connsiteX46" fmla="*/ 191153 w 1115150"/>
                <a:gd name="connsiteY46" fmla="*/ 166688 h 581025"/>
                <a:gd name="connsiteX47" fmla="*/ 162578 w 1115150"/>
                <a:gd name="connsiteY47" fmla="*/ 180975 h 581025"/>
                <a:gd name="connsiteX48" fmla="*/ 148291 w 1115150"/>
                <a:gd name="connsiteY48" fmla="*/ 190500 h 581025"/>
                <a:gd name="connsiteX49" fmla="*/ 135591 w 1115150"/>
                <a:gd name="connsiteY49" fmla="*/ 212725 h 581025"/>
                <a:gd name="connsiteX50" fmla="*/ 129241 w 1115150"/>
                <a:gd name="connsiteY50" fmla="*/ 234950 h 581025"/>
                <a:gd name="connsiteX51" fmla="*/ 119716 w 1115150"/>
                <a:gd name="connsiteY51" fmla="*/ 242888 h 581025"/>
                <a:gd name="connsiteX52" fmla="*/ 97491 w 1115150"/>
                <a:gd name="connsiteY52" fmla="*/ 284163 h 581025"/>
                <a:gd name="connsiteX53" fmla="*/ 92728 w 1115150"/>
                <a:gd name="connsiteY53" fmla="*/ 311150 h 581025"/>
                <a:gd name="connsiteX54" fmla="*/ 99078 w 1115150"/>
                <a:gd name="connsiteY54" fmla="*/ 339725 h 581025"/>
                <a:gd name="connsiteX55" fmla="*/ 64153 w 1115150"/>
                <a:gd name="connsiteY55" fmla="*/ 341313 h 581025"/>
                <a:gd name="connsiteX56" fmla="*/ 65741 w 1115150"/>
                <a:gd name="connsiteY56" fmla="*/ 355600 h 581025"/>
                <a:gd name="connsiteX57" fmla="*/ 29228 w 1115150"/>
                <a:gd name="connsiteY57" fmla="*/ 361950 h 581025"/>
                <a:gd name="connsiteX58" fmla="*/ 64153 w 1115150"/>
                <a:gd name="connsiteY58" fmla="*/ 403225 h 581025"/>
                <a:gd name="connsiteX59" fmla="*/ 22878 w 1115150"/>
                <a:gd name="connsiteY59" fmla="*/ 363538 h 581025"/>
                <a:gd name="connsiteX60" fmla="*/ 19703 w 1115150"/>
                <a:gd name="connsiteY60" fmla="*/ 385763 h 581025"/>
                <a:gd name="connsiteX61" fmla="*/ 21291 w 1115150"/>
                <a:gd name="connsiteY61" fmla="*/ 438150 h 581025"/>
                <a:gd name="connsiteX62" fmla="*/ 29228 w 1115150"/>
                <a:gd name="connsiteY62" fmla="*/ 484188 h 581025"/>
                <a:gd name="connsiteX63" fmla="*/ 5416 w 1115150"/>
                <a:gd name="connsiteY63" fmla="*/ 479425 h 581025"/>
                <a:gd name="connsiteX64" fmla="*/ 2241 w 1115150"/>
                <a:gd name="connsiteY64" fmla="*/ 539750 h 581025"/>
                <a:gd name="connsiteX0" fmla="*/ 1081741 w 1115150"/>
                <a:gd name="connsiteY0" fmla="*/ 581025 h 581025"/>
                <a:gd name="connsiteX1" fmla="*/ 1086503 w 1115150"/>
                <a:gd name="connsiteY1" fmla="*/ 538163 h 581025"/>
                <a:gd name="connsiteX2" fmla="*/ 1100791 w 1115150"/>
                <a:gd name="connsiteY2" fmla="*/ 533400 h 581025"/>
                <a:gd name="connsiteX3" fmla="*/ 1110316 w 1115150"/>
                <a:gd name="connsiteY3" fmla="*/ 519113 h 581025"/>
                <a:gd name="connsiteX4" fmla="*/ 1086503 w 1115150"/>
                <a:gd name="connsiteY4" fmla="*/ 485775 h 581025"/>
                <a:gd name="connsiteX5" fmla="*/ 1072216 w 1115150"/>
                <a:gd name="connsiteY5" fmla="*/ 476250 h 581025"/>
                <a:gd name="connsiteX6" fmla="*/ 1062691 w 1115150"/>
                <a:gd name="connsiteY6" fmla="*/ 461963 h 581025"/>
                <a:gd name="connsiteX7" fmla="*/ 1057928 w 1115150"/>
                <a:gd name="connsiteY7" fmla="*/ 447675 h 581025"/>
                <a:gd name="connsiteX8" fmla="*/ 1043641 w 1115150"/>
                <a:gd name="connsiteY8" fmla="*/ 438150 h 581025"/>
                <a:gd name="connsiteX9" fmla="*/ 1029353 w 1115150"/>
                <a:gd name="connsiteY9" fmla="*/ 409575 h 581025"/>
                <a:gd name="connsiteX10" fmla="*/ 1024591 w 1115150"/>
                <a:gd name="connsiteY10" fmla="*/ 371475 h 581025"/>
                <a:gd name="connsiteX11" fmla="*/ 1005541 w 1115150"/>
                <a:gd name="connsiteY11" fmla="*/ 366713 h 581025"/>
                <a:gd name="connsiteX12" fmla="*/ 981728 w 1115150"/>
                <a:gd name="connsiteY12" fmla="*/ 347663 h 581025"/>
                <a:gd name="connsiteX13" fmla="*/ 967441 w 1115150"/>
                <a:gd name="connsiteY13" fmla="*/ 338138 h 581025"/>
                <a:gd name="connsiteX14" fmla="*/ 938866 w 1115150"/>
                <a:gd name="connsiteY14" fmla="*/ 328613 h 581025"/>
                <a:gd name="connsiteX15" fmla="*/ 857903 w 1115150"/>
                <a:gd name="connsiteY15" fmla="*/ 319088 h 581025"/>
                <a:gd name="connsiteX16" fmla="*/ 805516 w 1115150"/>
                <a:gd name="connsiteY16" fmla="*/ 309563 h 581025"/>
                <a:gd name="connsiteX17" fmla="*/ 791228 w 1115150"/>
                <a:gd name="connsiteY17" fmla="*/ 300038 h 581025"/>
                <a:gd name="connsiteX18" fmla="*/ 776941 w 1115150"/>
                <a:gd name="connsiteY18" fmla="*/ 271463 h 581025"/>
                <a:gd name="connsiteX19" fmla="*/ 772178 w 1115150"/>
                <a:gd name="connsiteY19" fmla="*/ 257175 h 581025"/>
                <a:gd name="connsiteX20" fmla="*/ 753128 w 1115150"/>
                <a:gd name="connsiteY20" fmla="*/ 228600 h 581025"/>
                <a:gd name="connsiteX21" fmla="*/ 743603 w 1115150"/>
                <a:gd name="connsiteY21" fmla="*/ 200025 h 581025"/>
                <a:gd name="connsiteX22" fmla="*/ 719791 w 1115150"/>
                <a:gd name="connsiteY22" fmla="*/ 157163 h 581025"/>
                <a:gd name="connsiteX23" fmla="*/ 705503 w 1115150"/>
                <a:gd name="connsiteY23" fmla="*/ 147638 h 581025"/>
                <a:gd name="connsiteX24" fmla="*/ 686453 w 1115150"/>
                <a:gd name="connsiteY24" fmla="*/ 123825 h 581025"/>
                <a:gd name="connsiteX25" fmla="*/ 676928 w 1115150"/>
                <a:gd name="connsiteY25" fmla="*/ 109538 h 581025"/>
                <a:gd name="connsiteX26" fmla="*/ 615016 w 1115150"/>
                <a:gd name="connsiteY26" fmla="*/ 104775 h 581025"/>
                <a:gd name="connsiteX27" fmla="*/ 600728 w 1115150"/>
                <a:gd name="connsiteY27" fmla="*/ 95250 h 581025"/>
                <a:gd name="connsiteX28" fmla="*/ 581678 w 1115150"/>
                <a:gd name="connsiteY28" fmla="*/ 71438 h 581025"/>
                <a:gd name="connsiteX29" fmla="*/ 553103 w 1115150"/>
                <a:gd name="connsiteY29" fmla="*/ 61913 h 581025"/>
                <a:gd name="connsiteX30" fmla="*/ 538816 w 1115150"/>
                <a:gd name="connsiteY30" fmla="*/ 47625 h 581025"/>
                <a:gd name="connsiteX31" fmla="*/ 519766 w 1115150"/>
                <a:gd name="connsiteY31" fmla="*/ 42863 h 581025"/>
                <a:gd name="connsiteX32" fmla="*/ 486428 w 1115150"/>
                <a:gd name="connsiteY32" fmla="*/ 4763 h 581025"/>
                <a:gd name="connsiteX33" fmla="*/ 443566 w 1115150"/>
                <a:gd name="connsiteY33" fmla="*/ 0 h 581025"/>
                <a:gd name="connsiteX34" fmla="*/ 414991 w 1115150"/>
                <a:gd name="connsiteY34" fmla="*/ 4763 h 581025"/>
                <a:gd name="connsiteX35" fmla="*/ 391178 w 1115150"/>
                <a:gd name="connsiteY35" fmla="*/ 28575 h 581025"/>
                <a:gd name="connsiteX36" fmla="*/ 376891 w 1115150"/>
                <a:gd name="connsiteY36" fmla="*/ 42863 h 581025"/>
                <a:gd name="connsiteX37" fmla="*/ 353078 w 1115150"/>
                <a:gd name="connsiteY37" fmla="*/ 66675 h 581025"/>
                <a:gd name="connsiteX38" fmla="*/ 329266 w 1115150"/>
                <a:gd name="connsiteY38" fmla="*/ 61913 h 581025"/>
                <a:gd name="connsiteX39" fmla="*/ 300691 w 1115150"/>
                <a:gd name="connsiteY39" fmla="*/ 52388 h 581025"/>
                <a:gd name="connsiteX40" fmla="*/ 318153 w 1115150"/>
                <a:gd name="connsiteY40" fmla="*/ 69850 h 581025"/>
                <a:gd name="connsiteX41" fmla="*/ 289578 w 1115150"/>
                <a:gd name="connsiteY41" fmla="*/ 96838 h 581025"/>
                <a:gd name="connsiteX42" fmla="*/ 248303 w 1115150"/>
                <a:gd name="connsiteY42" fmla="*/ 114300 h 581025"/>
                <a:gd name="connsiteX43" fmla="*/ 243541 w 1115150"/>
                <a:gd name="connsiteY43" fmla="*/ 128588 h 581025"/>
                <a:gd name="connsiteX44" fmla="*/ 229253 w 1115150"/>
                <a:gd name="connsiteY44" fmla="*/ 142875 h 581025"/>
                <a:gd name="connsiteX45" fmla="*/ 200678 w 1115150"/>
                <a:gd name="connsiteY45" fmla="*/ 152400 h 581025"/>
                <a:gd name="connsiteX46" fmla="*/ 191153 w 1115150"/>
                <a:gd name="connsiteY46" fmla="*/ 166688 h 581025"/>
                <a:gd name="connsiteX47" fmla="*/ 162578 w 1115150"/>
                <a:gd name="connsiteY47" fmla="*/ 180975 h 581025"/>
                <a:gd name="connsiteX48" fmla="*/ 148291 w 1115150"/>
                <a:gd name="connsiteY48" fmla="*/ 190500 h 581025"/>
                <a:gd name="connsiteX49" fmla="*/ 135591 w 1115150"/>
                <a:gd name="connsiteY49" fmla="*/ 212725 h 581025"/>
                <a:gd name="connsiteX50" fmla="*/ 129241 w 1115150"/>
                <a:gd name="connsiteY50" fmla="*/ 234950 h 581025"/>
                <a:gd name="connsiteX51" fmla="*/ 119716 w 1115150"/>
                <a:gd name="connsiteY51" fmla="*/ 242888 h 581025"/>
                <a:gd name="connsiteX52" fmla="*/ 97491 w 1115150"/>
                <a:gd name="connsiteY52" fmla="*/ 284163 h 581025"/>
                <a:gd name="connsiteX53" fmla="*/ 92728 w 1115150"/>
                <a:gd name="connsiteY53" fmla="*/ 311150 h 581025"/>
                <a:gd name="connsiteX54" fmla="*/ 99078 w 1115150"/>
                <a:gd name="connsiteY54" fmla="*/ 339725 h 581025"/>
                <a:gd name="connsiteX55" fmla="*/ 64153 w 1115150"/>
                <a:gd name="connsiteY55" fmla="*/ 341313 h 581025"/>
                <a:gd name="connsiteX56" fmla="*/ 65741 w 1115150"/>
                <a:gd name="connsiteY56" fmla="*/ 355600 h 581025"/>
                <a:gd name="connsiteX57" fmla="*/ 29228 w 1115150"/>
                <a:gd name="connsiteY57" fmla="*/ 361950 h 581025"/>
                <a:gd name="connsiteX58" fmla="*/ 57803 w 1115150"/>
                <a:gd name="connsiteY58" fmla="*/ 377825 h 581025"/>
                <a:gd name="connsiteX59" fmla="*/ 22878 w 1115150"/>
                <a:gd name="connsiteY59" fmla="*/ 363538 h 581025"/>
                <a:gd name="connsiteX60" fmla="*/ 19703 w 1115150"/>
                <a:gd name="connsiteY60" fmla="*/ 385763 h 581025"/>
                <a:gd name="connsiteX61" fmla="*/ 21291 w 1115150"/>
                <a:gd name="connsiteY61" fmla="*/ 438150 h 581025"/>
                <a:gd name="connsiteX62" fmla="*/ 29228 w 1115150"/>
                <a:gd name="connsiteY62" fmla="*/ 484188 h 581025"/>
                <a:gd name="connsiteX63" fmla="*/ 5416 w 1115150"/>
                <a:gd name="connsiteY63" fmla="*/ 479425 h 581025"/>
                <a:gd name="connsiteX64" fmla="*/ 2241 w 1115150"/>
                <a:gd name="connsiteY64" fmla="*/ 539750 h 581025"/>
                <a:gd name="connsiteX0" fmla="*/ 1076423 w 1109832"/>
                <a:gd name="connsiteY0" fmla="*/ 581025 h 615950"/>
                <a:gd name="connsiteX1" fmla="*/ 1081185 w 1109832"/>
                <a:gd name="connsiteY1" fmla="*/ 538163 h 615950"/>
                <a:gd name="connsiteX2" fmla="*/ 1095473 w 1109832"/>
                <a:gd name="connsiteY2" fmla="*/ 533400 h 615950"/>
                <a:gd name="connsiteX3" fmla="*/ 1104998 w 1109832"/>
                <a:gd name="connsiteY3" fmla="*/ 519113 h 615950"/>
                <a:gd name="connsiteX4" fmla="*/ 1081185 w 1109832"/>
                <a:gd name="connsiteY4" fmla="*/ 485775 h 615950"/>
                <a:gd name="connsiteX5" fmla="*/ 1066898 w 1109832"/>
                <a:gd name="connsiteY5" fmla="*/ 476250 h 615950"/>
                <a:gd name="connsiteX6" fmla="*/ 1057373 w 1109832"/>
                <a:gd name="connsiteY6" fmla="*/ 461963 h 615950"/>
                <a:gd name="connsiteX7" fmla="*/ 1052610 w 1109832"/>
                <a:gd name="connsiteY7" fmla="*/ 447675 h 615950"/>
                <a:gd name="connsiteX8" fmla="*/ 1038323 w 1109832"/>
                <a:gd name="connsiteY8" fmla="*/ 438150 h 615950"/>
                <a:gd name="connsiteX9" fmla="*/ 1024035 w 1109832"/>
                <a:gd name="connsiteY9" fmla="*/ 409575 h 615950"/>
                <a:gd name="connsiteX10" fmla="*/ 1019273 w 1109832"/>
                <a:gd name="connsiteY10" fmla="*/ 371475 h 615950"/>
                <a:gd name="connsiteX11" fmla="*/ 1000223 w 1109832"/>
                <a:gd name="connsiteY11" fmla="*/ 366713 h 615950"/>
                <a:gd name="connsiteX12" fmla="*/ 976410 w 1109832"/>
                <a:gd name="connsiteY12" fmla="*/ 347663 h 615950"/>
                <a:gd name="connsiteX13" fmla="*/ 962123 w 1109832"/>
                <a:gd name="connsiteY13" fmla="*/ 338138 h 615950"/>
                <a:gd name="connsiteX14" fmla="*/ 933548 w 1109832"/>
                <a:gd name="connsiteY14" fmla="*/ 328613 h 615950"/>
                <a:gd name="connsiteX15" fmla="*/ 852585 w 1109832"/>
                <a:gd name="connsiteY15" fmla="*/ 319088 h 615950"/>
                <a:gd name="connsiteX16" fmla="*/ 800198 w 1109832"/>
                <a:gd name="connsiteY16" fmla="*/ 309563 h 615950"/>
                <a:gd name="connsiteX17" fmla="*/ 785910 w 1109832"/>
                <a:gd name="connsiteY17" fmla="*/ 300038 h 615950"/>
                <a:gd name="connsiteX18" fmla="*/ 771623 w 1109832"/>
                <a:gd name="connsiteY18" fmla="*/ 271463 h 615950"/>
                <a:gd name="connsiteX19" fmla="*/ 766860 w 1109832"/>
                <a:gd name="connsiteY19" fmla="*/ 257175 h 615950"/>
                <a:gd name="connsiteX20" fmla="*/ 747810 w 1109832"/>
                <a:gd name="connsiteY20" fmla="*/ 228600 h 615950"/>
                <a:gd name="connsiteX21" fmla="*/ 738285 w 1109832"/>
                <a:gd name="connsiteY21" fmla="*/ 200025 h 615950"/>
                <a:gd name="connsiteX22" fmla="*/ 714473 w 1109832"/>
                <a:gd name="connsiteY22" fmla="*/ 157163 h 615950"/>
                <a:gd name="connsiteX23" fmla="*/ 700185 w 1109832"/>
                <a:gd name="connsiteY23" fmla="*/ 147638 h 615950"/>
                <a:gd name="connsiteX24" fmla="*/ 681135 w 1109832"/>
                <a:gd name="connsiteY24" fmla="*/ 123825 h 615950"/>
                <a:gd name="connsiteX25" fmla="*/ 671610 w 1109832"/>
                <a:gd name="connsiteY25" fmla="*/ 109538 h 615950"/>
                <a:gd name="connsiteX26" fmla="*/ 609698 w 1109832"/>
                <a:gd name="connsiteY26" fmla="*/ 104775 h 615950"/>
                <a:gd name="connsiteX27" fmla="*/ 595410 w 1109832"/>
                <a:gd name="connsiteY27" fmla="*/ 95250 h 615950"/>
                <a:gd name="connsiteX28" fmla="*/ 576360 w 1109832"/>
                <a:gd name="connsiteY28" fmla="*/ 71438 h 615950"/>
                <a:gd name="connsiteX29" fmla="*/ 547785 w 1109832"/>
                <a:gd name="connsiteY29" fmla="*/ 61913 h 615950"/>
                <a:gd name="connsiteX30" fmla="*/ 533498 w 1109832"/>
                <a:gd name="connsiteY30" fmla="*/ 47625 h 615950"/>
                <a:gd name="connsiteX31" fmla="*/ 514448 w 1109832"/>
                <a:gd name="connsiteY31" fmla="*/ 42863 h 615950"/>
                <a:gd name="connsiteX32" fmla="*/ 481110 w 1109832"/>
                <a:gd name="connsiteY32" fmla="*/ 4763 h 615950"/>
                <a:gd name="connsiteX33" fmla="*/ 438248 w 1109832"/>
                <a:gd name="connsiteY33" fmla="*/ 0 h 615950"/>
                <a:gd name="connsiteX34" fmla="*/ 409673 w 1109832"/>
                <a:gd name="connsiteY34" fmla="*/ 4763 h 615950"/>
                <a:gd name="connsiteX35" fmla="*/ 385860 w 1109832"/>
                <a:gd name="connsiteY35" fmla="*/ 28575 h 615950"/>
                <a:gd name="connsiteX36" fmla="*/ 371573 w 1109832"/>
                <a:gd name="connsiteY36" fmla="*/ 42863 h 615950"/>
                <a:gd name="connsiteX37" fmla="*/ 347760 w 1109832"/>
                <a:gd name="connsiteY37" fmla="*/ 66675 h 615950"/>
                <a:gd name="connsiteX38" fmla="*/ 323948 w 1109832"/>
                <a:gd name="connsiteY38" fmla="*/ 61913 h 615950"/>
                <a:gd name="connsiteX39" fmla="*/ 295373 w 1109832"/>
                <a:gd name="connsiteY39" fmla="*/ 52388 h 615950"/>
                <a:gd name="connsiteX40" fmla="*/ 312835 w 1109832"/>
                <a:gd name="connsiteY40" fmla="*/ 69850 h 615950"/>
                <a:gd name="connsiteX41" fmla="*/ 284260 w 1109832"/>
                <a:gd name="connsiteY41" fmla="*/ 96838 h 615950"/>
                <a:gd name="connsiteX42" fmla="*/ 242985 w 1109832"/>
                <a:gd name="connsiteY42" fmla="*/ 114300 h 615950"/>
                <a:gd name="connsiteX43" fmla="*/ 238223 w 1109832"/>
                <a:gd name="connsiteY43" fmla="*/ 128588 h 615950"/>
                <a:gd name="connsiteX44" fmla="*/ 223935 w 1109832"/>
                <a:gd name="connsiteY44" fmla="*/ 142875 h 615950"/>
                <a:gd name="connsiteX45" fmla="*/ 195360 w 1109832"/>
                <a:gd name="connsiteY45" fmla="*/ 152400 h 615950"/>
                <a:gd name="connsiteX46" fmla="*/ 185835 w 1109832"/>
                <a:gd name="connsiteY46" fmla="*/ 166688 h 615950"/>
                <a:gd name="connsiteX47" fmla="*/ 157260 w 1109832"/>
                <a:gd name="connsiteY47" fmla="*/ 180975 h 615950"/>
                <a:gd name="connsiteX48" fmla="*/ 142973 w 1109832"/>
                <a:gd name="connsiteY48" fmla="*/ 190500 h 615950"/>
                <a:gd name="connsiteX49" fmla="*/ 130273 w 1109832"/>
                <a:gd name="connsiteY49" fmla="*/ 212725 h 615950"/>
                <a:gd name="connsiteX50" fmla="*/ 123923 w 1109832"/>
                <a:gd name="connsiteY50" fmla="*/ 234950 h 615950"/>
                <a:gd name="connsiteX51" fmla="*/ 114398 w 1109832"/>
                <a:gd name="connsiteY51" fmla="*/ 242888 h 615950"/>
                <a:gd name="connsiteX52" fmla="*/ 92173 w 1109832"/>
                <a:gd name="connsiteY52" fmla="*/ 284163 h 615950"/>
                <a:gd name="connsiteX53" fmla="*/ 87410 w 1109832"/>
                <a:gd name="connsiteY53" fmla="*/ 311150 h 615950"/>
                <a:gd name="connsiteX54" fmla="*/ 93760 w 1109832"/>
                <a:gd name="connsiteY54" fmla="*/ 339725 h 615950"/>
                <a:gd name="connsiteX55" fmla="*/ 58835 w 1109832"/>
                <a:gd name="connsiteY55" fmla="*/ 341313 h 615950"/>
                <a:gd name="connsiteX56" fmla="*/ 60423 w 1109832"/>
                <a:gd name="connsiteY56" fmla="*/ 355600 h 615950"/>
                <a:gd name="connsiteX57" fmla="*/ 23910 w 1109832"/>
                <a:gd name="connsiteY57" fmla="*/ 361950 h 615950"/>
                <a:gd name="connsiteX58" fmla="*/ 52485 w 1109832"/>
                <a:gd name="connsiteY58" fmla="*/ 377825 h 615950"/>
                <a:gd name="connsiteX59" fmla="*/ 17560 w 1109832"/>
                <a:gd name="connsiteY59" fmla="*/ 363538 h 615950"/>
                <a:gd name="connsiteX60" fmla="*/ 14385 w 1109832"/>
                <a:gd name="connsiteY60" fmla="*/ 385763 h 615950"/>
                <a:gd name="connsiteX61" fmla="*/ 15973 w 1109832"/>
                <a:gd name="connsiteY61" fmla="*/ 438150 h 615950"/>
                <a:gd name="connsiteX62" fmla="*/ 23910 w 1109832"/>
                <a:gd name="connsiteY62" fmla="*/ 484188 h 615950"/>
                <a:gd name="connsiteX63" fmla="*/ 98 w 1109832"/>
                <a:gd name="connsiteY63" fmla="*/ 479425 h 615950"/>
                <a:gd name="connsiteX64" fmla="*/ 15973 w 1109832"/>
                <a:gd name="connsiteY64" fmla="*/ 615950 h 615950"/>
                <a:gd name="connsiteX0" fmla="*/ 1062734 w 1096143"/>
                <a:gd name="connsiteY0" fmla="*/ 581025 h 615950"/>
                <a:gd name="connsiteX1" fmla="*/ 1067496 w 1096143"/>
                <a:gd name="connsiteY1" fmla="*/ 538163 h 615950"/>
                <a:gd name="connsiteX2" fmla="*/ 1081784 w 1096143"/>
                <a:gd name="connsiteY2" fmla="*/ 533400 h 615950"/>
                <a:gd name="connsiteX3" fmla="*/ 1091309 w 1096143"/>
                <a:gd name="connsiteY3" fmla="*/ 519113 h 615950"/>
                <a:gd name="connsiteX4" fmla="*/ 1067496 w 1096143"/>
                <a:gd name="connsiteY4" fmla="*/ 485775 h 615950"/>
                <a:gd name="connsiteX5" fmla="*/ 1053209 w 1096143"/>
                <a:gd name="connsiteY5" fmla="*/ 476250 h 615950"/>
                <a:gd name="connsiteX6" fmla="*/ 1043684 w 1096143"/>
                <a:gd name="connsiteY6" fmla="*/ 461963 h 615950"/>
                <a:gd name="connsiteX7" fmla="*/ 1038921 w 1096143"/>
                <a:gd name="connsiteY7" fmla="*/ 447675 h 615950"/>
                <a:gd name="connsiteX8" fmla="*/ 1024634 w 1096143"/>
                <a:gd name="connsiteY8" fmla="*/ 438150 h 615950"/>
                <a:gd name="connsiteX9" fmla="*/ 1010346 w 1096143"/>
                <a:gd name="connsiteY9" fmla="*/ 409575 h 615950"/>
                <a:gd name="connsiteX10" fmla="*/ 1005584 w 1096143"/>
                <a:gd name="connsiteY10" fmla="*/ 371475 h 615950"/>
                <a:gd name="connsiteX11" fmla="*/ 986534 w 1096143"/>
                <a:gd name="connsiteY11" fmla="*/ 366713 h 615950"/>
                <a:gd name="connsiteX12" fmla="*/ 962721 w 1096143"/>
                <a:gd name="connsiteY12" fmla="*/ 347663 h 615950"/>
                <a:gd name="connsiteX13" fmla="*/ 948434 w 1096143"/>
                <a:gd name="connsiteY13" fmla="*/ 338138 h 615950"/>
                <a:gd name="connsiteX14" fmla="*/ 919859 w 1096143"/>
                <a:gd name="connsiteY14" fmla="*/ 328613 h 615950"/>
                <a:gd name="connsiteX15" fmla="*/ 838896 w 1096143"/>
                <a:gd name="connsiteY15" fmla="*/ 319088 h 615950"/>
                <a:gd name="connsiteX16" fmla="*/ 786509 w 1096143"/>
                <a:gd name="connsiteY16" fmla="*/ 309563 h 615950"/>
                <a:gd name="connsiteX17" fmla="*/ 772221 w 1096143"/>
                <a:gd name="connsiteY17" fmla="*/ 300038 h 615950"/>
                <a:gd name="connsiteX18" fmla="*/ 757934 w 1096143"/>
                <a:gd name="connsiteY18" fmla="*/ 271463 h 615950"/>
                <a:gd name="connsiteX19" fmla="*/ 753171 w 1096143"/>
                <a:gd name="connsiteY19" fmla="*/ 257175 h 615950"/>
                <a:gd name="connsiteX20" fmla="*/ 734121 w 1096143"/>
                <a:gd name="connsiteY20" fmla="*/ 228600 h 615950"/>
                <a:gd name="connsiteX21" fmla="*/ 724596 w 1096143"/>
                <a:gd name="connsiteY21" fmla="*/ 200025 h 615950"/>
                <a:gd name="connsiteX22" fmla="*/ 700784 w 1096143"/>
                <a:gd name="connsiteY22" fmla="*/ 157163 h 615950"/>
                <a:gd name="connsiteX23" fmla="*/ 686496 w 1096143"/>
                <a:gd name="connsiteY23" fmla="*/ 147638 h 615950"/>
                <a:gd name="connsiteX24" fmla="*/ 667446 w 1096143"/>
                <a:gd name="connsiteY24" fmla="*/ 123825 h 615950"/>
                <a:gd name="connsiteX25" fmla="*/ 657921 w 1096143"/>
                <a:gd name="connsiteY25" fmla="*/ 109538 h 615950"/>
                <a:gd name="connsiteX26" fmla="*/ 596009 w 1096143"/>
                <a:gd name="connsiteY26" fmla="*/ 104775 h 615950"/>
                <a:gd name="connsiteX27" fmla="*/ 581721 w 1096143"/>
                <a:gd name="connsiteY27" fmla="*/ 95250 h 615950"/>
                <a:gd name="connsiteX28" fmla="*/ 562671 w 1096143"/>
                <a:gd name="connsiteY28" fmla="*/ 71438 h 615950"/>
                <a:gd name="connsiteX29" fmla="*/ 534096 w 1096143"/>
                <a:gd name="connsiteY29" fmla="*/ 61913 h 615950"/>
                <a:gd name="connsiteX30" fmla="*/ 519809 w 1096143"/>
                <a:gd name="connsiteY30" fmla="*/ 47625 h 615950"/>
                <a:gd name="connsiteX31" fmla="*/ 500759 w 1096143"/>
                <a:gd name="connsiteY31" fmla="*/ 42863 h 615950"/>
                <a:gd name="connsiteX32" fmla="*/ 467421 w 1096143"/>
                <a:gd name="connsiteY32" fmla="*/ 4763 h 615950"/>
                <a:gd name="connsiteX33" fmla="*/ 424559 w 1096143"/>
                <a:gd name="connsiteY33" fmla="*/ 0 h 615950"/>
                <a:gd name="connsiteX34" fmla="*/ 395984 w 1096143"/>
                <a:gd name="connsiteY34" fmla="*/ 4763 h 615950"/>
                <a:gd name="connsiteX35" fmla="*/ 372171 w 1096143"/>
                <a:gd name="connsiteY35" fmla="*/ 28575 h 615950"/>
                <a:gd name="connsiteX36" fmla="*/ 357884 w 1096143"/>
                <a:gd name="connsiteY36" fmla="*/ 42863 h 615950"/>
                <a:gd name="connsiteX37" fmla="*/ 334071 w 1096143"/>
                <a:gd name="connsiteY37" fmla="*/ 66675 h 615950"/>
                <a:gd name="connsiteX38" fmla="*/ 310259 w 1096143"/>
                <a:gd name="connsiteY38" fmla="*/ 61913 h 615950"/>
                <a:gd name="connsiteX39" fmla="*/ 281684 w 1096143"/>
                <a:gd name="connsiteY39" fmla="*/ 52388 h 615950"/>
                <a:gd name="connsiteX40" fmla="*/ 299146 w 1096143"/>
                <a:gd name="connsiteY40" fmla="*/ 69850 h 615950"/>
                <a:gd name="connsiteX41" fmla="*/ 270571 w 1096143"/>
                <a:gd name="connsiteY41" fmla="*/ 96838 h 615950"/>
                <a:gd name="connsiteX42" fmla="*/ 229296 w 1096143"/>
                <a:gd name="connsiteY42" fmla="*/ 114300 h 615950"/>
                <a:gd name="connsiteX43" fmla="*/ 224534 w 1096143"/>
                <a:gd name="connsiteY43" fmla="*/ 128588 h 615950"/>
                <a:gd name="connsiteX44" fmla="*/ 210246 w 1096143"/>
                <a:gd name="connsiteY44" fmla="*/ 142875 h 615950"/>
                <a:gd name="connsiteX45" fmla="*/ 181671 w 1096143"/>
                <a:gd name="connsiteY45" fmla="*/ 152400 h 615950"/>
                <a:gd name="connsiteX46" fmla="*/ 172146 w 1096143"/>
                <a:gd name="connsiteY46" fmla="*/ 166688 h 615950"/>
                <a:gd name="connsiteX47" fmla="*/ 143571 w 1096143"/>
                <a:gd name="connsiteY47" fmla="*/ 180975 h 615950"/>
                <a:gd name="connsiteX48" fmla="*/ 129284 w 1096143"/>
                <a:gd name="connsiteY48" fmla="*/ 190500 h 615950"/>
                <a:gd name="connsiteX49" fmla="*/ 116584 w 1096143"/>
                <a:gd name="connsiteY49" fmla="*/ 212725 h 615950"/>
                <a:gd name="connsiteX50" fmla="*/ 110234 w 1096143"/>
                <a:gd name="connsiteY50" fmla="*/ 234950 h 615950"/>
                <a:gd name="connsiteX51" fmla="*/ 100709 w 1096143"/>
                <a:gd name="connsiteY51" fmla="*/ 242888 h 615950"/>
                <a:gd name="connsiteX52" fmla="*/ 78484 w 1096143"/>
                <a:gd name="connsiteY52" fmla="*/ 284163 h 615950"/>
                <a:gd name="connsiteX53" fmla="*/ 73721 w 1096143"/>
                <a:gd name="connsiteY53" fmla="*/ 311150 h 615950"/>
                <a:gd name="connsiteX54" fmla="*/ 80071 w 1096143"/>
                <a:gd name="connsiteY54" fmla="*/ 339725 h 615950"/>
                <a:gd name="connsiteX55" fmla="*/ 45146 w 1096143"/>
                <a:gd name="connsiteY55" fmla="*/ 341313 h 615950"/>
                <a:gd name="connsiteX56" fmla="*/ 46734 w 1096143"/>
                <a:gd name="connsiteY56" fmla="*/ 355600 h 615950"/>
                <a:gd name="connsiteX57" fmla="*/ 10221 w 1096143"/>
                <a:gd name="connsiteY57" fmla="*/ 361950 h 615950"/>
                <a:gd name="connsiteX58" fmla="*/ 38796 w 1096143"/>
                <a:gd name="connsiteY58" fmla="*/ 377825 h 615950"/>
                <a:gd name="connsiteX59" fmla="*/ 3871 w 1096143"/>
                <a:gd name="connsiteY59" fmla="*/ 363538 h 615950"/>
                <a:gd name="connsiteX60" fmla="*/ 696 w 1096143"/>
                <a:gd name="connsiteY60" fmla="*/ 385763 h 615950"/>
                <a:gd name="connsiteX61" fmla="*/ 2284 w 1096143"/>
                <a:gd name="connsiteY61" fmla="*/ 438150 h 615950"/>
                <a:gd name="connsiteX62" fmla="*/ 10221 w 1096143"/>
                <a:gd name="connsiteY62" fmla="*/ 484188 h 615950"/>
                <a:gd name="connsiteX63" fmla="*/ 5459 w 1096143"/>
                <a:gd name="connsiteY63" fmla="*/ 555625 h 615950"/>
                <a:gd name="connsiteX64" fmla="*/ 2284 w 1096143"/>
                <a:gd name="connsiteY64" fmla="*/ 615950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96143" h="615950">
                  <a:moveTo>
                    <a:pt x="1062734" y="581025"/>
                  </a:moveTo>
                  <a:cubicBezTo>
                    <a:pt x="1064321" y="566738"/>
                    <a:pt x="1062157" y="551510"/>
                    <a:pt x="1067496" y="538163"/>
                  </a:cubicBezTo>
                  <a:cubicBezTo>
                    <a:pt x="1069361" y="533502"/>
                    <a:pt x="1077864" y="536536"/>
                    <a:pt x="1081784" y="533400"/>
                  </a:cubicBezTo>
                  <a:cubicBezTo>
                    <a:pt x="1086253" y="529824"/>
                    <a:pt x="1088134" y="523875"/>
                    <a:pt x="1091309" y="519113"/>
                  </a:cubicBezTo>
                  <a:cubicBezTo>
                    <a:pt x="1099691" y="493965"/>
                    <a:pt x="1100248" y="507610"/>
                    <a:pt x="1067496" y="485775"/>
                  </a:cubicBezTo>
                  <a:lnTo>
                    <a:pt x="1053209" y="476250"/>
                  </a:lnTo>
                  <a:cubicBezTo>
                    <a:pt x="1050034" y="471488"/>
                    <a:pt x="1046244" y="467082"/>
                    <a:pt x="1043684" y="461963"/>
                  </a:cubicBezTo>
                  <a:cubicBezTo>
                    <a:pt x="1041439" y="457473"/>
                    <a:pt x="1042057" y="451595"/>
                    <a:pt x="1038921" y="447675"/>
                  </a:cubicBezTo>
                  <a:cubicBezTo>
                    <a:pt x="1035345" y="443206"/>
                    <a:pt x="1029396" y="441325"/>
                    <a:pt x="1024634" y="438150"/>
                  </a:cubicBezTo>
                  <a:cubicBezTo>
                    <a:pt x="1017008" y="426712"/>
                    <a:pt x="1012811" y="423130"/>
                    <a:pt x="1010346" y="409575"/>
                  </a:cubicBezTo>
                  <a:cubicBezTo>
                    <a:pt x="1008056" y="396983"/>
                    <a:pt x="1011800" y="382663"/>
                    <a:pt x="1005584" y="371475"/>
                  </a:cubicBezTo>
                  <a:cubicBezTo>
                    <a:pt x="1002405" y="365753"/>
                    <a:pt x="992884" y="368300"/>
                    <a:pt x="986534" y="366713"/>
                  </a:cubicBezTo>
                  <a:cubicBezTo>
                    <a:pt x="970477" y="342626"/>
                    <a:pt x="985726" y="359165"/>
                    <a:pt x="962721" y="347663"/>
                  </a:cubicBezTo>
                  <a:cubicBezTo>
                    <a:pt x="957602" y="345103"/>
                    <a:pt x="953664" y="340463"/>
                    <a:pt x="948434" y="338138"/>
                  </a:cubicBezTo>
                  <a:cubicBezTo>
                    <a:pt x="939259" y="334060"/>
                    <a:pt x="929384" y="331788"/>
                    <a:pt x="919859" y="328613"/>
                  </a:cubicBezTo>
                  <a:cubicBezTo>
                    <a:pt x="884431" y="316803"/>
                    <a:pt x="910588" y="324208"/>
                    <a:pt x="838896" y="319088"/>
                  </a:cubicBezTo>
                  <a:cubicBezTo>
                    <a:pt x="835693" y="318554"/>
                    <a:pt x="791829" y="311558"/>
                    <a:pt x="786509" y="309563"/>
                  </a:cubicBezTo>
                  <a:cubicBezTo>
                    <a:pt x="781149" y="307553"/>
                    <a:pt x="776984" y="303213"/>
                    <a:pt x="772221" y="300038"/>
                  </a:cubicBezTo>
                  <a:cubicBezTo>
                    <a:pt x="760254" y="264131"/>
                    <a:pt x="776395" y="308385"/>
                    <a:pt x="757934" y="271463"/>
                  </a:cubicBezTo>
                  <a:cubicBezTo>
                    <a:pt x="755689" y="266973"/>
                    <a:pt x="755609" y="261564"/>
                    <a:pt x="753171" y="257175"/>
                  </a:cubicBezTo>
                  <a:cubicBezTo>
                    <a:pt x="747612" y="247168"/>
                    <a:pt x="734121" y="228600"/>
                    <a:pt x="734121" y="228600"/>
                  </a:cubicBezTo>
                  <a:lnTo>
                    <a:pt x="724596" y="200025"/>
                  </a:lnTo>
                  <a:cubicBezTo>
                    <a:pt x="719633" y="185136"/>
                    <a:pt x="714822" y="166521"/>
                    <a:pt x="700784" y="157163"/>
                  </a:cubicBezTo>
                  <a:lnTo>
                    <a:pt x="686496" y="147638"/>
                  </a:lnTo>
                  <a:cubicBezTo>
                    <a:pt x="677226" y="119823"/>
                    <a:pt x="688988" y="145366"/>
                    <a:pt x="667446" y="123825"/>
                  </a:cubicBezTo>
                  <a:cubicBezTo>
                    <a:pt x="663399" y="119778"/>
                    <a:pt x="663451" y="111013"/>
                    <a:pt x="657921" y="109538"/>
                  </a:cubicBezTo>
                  <a:cubicBezTo>
                    <a:pt x="637922" y="104205"/>
                    <a:pt x="616646" y="106363"/>
                    <a:pt x="596009" y="104775"/>
                  </a:cubicBezTo>
                  <a:cubicBezTo>
                    <a:pt x="591246" y="101600"/>
                    <a:pt x="585297" y="99720"/>
                    <a:pt x="581721" y="95250"/>
                  </a:cubicBezTo>
                  <a:cubicBezTo>
                    <a:pt x="565337" y="74770"/>
                    <a:pt x="592324" y="84617"/>
                    <a:pt x="562671" y="71438"/>
                  </a:cubicBezTo>
                  <a:cubicBezTo>
                    <a:pt x="553496" y="67360"/>
                    <a:pt x="534096" y="61913"/>
                    <a:pt x="534096" y="61913"/>
                  </a:cubicBezTo>
                  <a:cubicBezTo>
                    <a:pt x="529334" y="57150"/>
                    <a:pt x="525657" y="50967"/>
                    <a:pt x="519809" y="47625"/>
                  </a:cubicBezTo>
                  <a:cubicBezTo>
                    <a:pt x="514126" y="44378"/>
                    <a:pt x="505685" y="47173"/>
                    <a:pt x="500759" y="42863"/>
                  </a:cubicBezTo>
                  <a:cubicBezTo>
                    <a:pt x="488056" y="31748"/>
                    <a:pt x="486473" y="9526"/>
                    <a:pt x="467421" y="4763"/>
                  </a:cubicBezTo>
                  <a:cubicBezTo>
                    <a:pt x="453475" y="1276"/>
                    <a:pt x="438846" y="1588"/>
                    <a:pt x="424559" y="0"/>
                  </a:cubicBezTo>
                  <a:cubicBezTo>
                    <a:pt x="415034" y="1588"/>
                    <a:pt x="405145" y="1709"/>
                    <a:pt x="395984" y="4763"/>
                  </a:cubicBezTo>
                  <a:cubicBezTo>
                    <a:pt x="379865" y="10136"/>
                    <a:pt x="381940" y="16852"/>
                    <a:pt x="372171" y="28575"/>
                  </a:cubicBezTo>
                  <a:cubicBezTo>
                    <a:pt x="367859" y="33749"/>
                    <a:pt x="362196" y="37689"/>
                    <a:pt x="357884" y="42863"/>
                  </a:cubicBezTo>
                  <a:cubicBezTo>
                    <a:pt x="338043" y="66673"/>
                    <a:pt x="360263" y="49214"/>
                    <a:pt x="334071" y="66675"/>
                  </a:cubicBezTo>
                  <a:cubicBezTo>
                    <a:pt x="326134" y="65088"/>
                    <a:pt x="318068" y="64043"/>
                    <a:pt x="310259" y="61913"/>
                  </a:cubicBezTo>
                  <a:cubicBezTo>
                    <a:pt x="300573" y="59271"/>
                    <a:pt x="283536" y="51065"/>
                    <a:pt x="281684" y="52388"/>
                  </a:cubicBezTo>
                  <a:cubicBezTo>
                    <a:pt x="279832" y="53711"/>
                    <a:pt x="300998" y="62442"/>
                    <a:pt x="299146" y="69850"/>
                  </a:cubicBezTo>
                  <a:cubicBezTo>
                    <a:pt x="297294" y="77258"/>
                    <a:pt x="282213" y="89430"/>
                    <a:pt x="270571" y="96838"/>
                  </a:cubicBezTo>
                  <a:cubicBezTo>
                    <a:pt x="258929" y="104246"/>
                    <a:pt x="236969" y="109008"/>
                    <a:pt x="229296" y="114300"/>
                  </a:cubicBezTo>
                  <a:cubicBezTo>
                    <a:pt x="221623" y="119592"/>
                    <a:pt x="227319" y="124411"/>
                    <a:pt x="224534" y="128588"/>
                  </a:cubicBezTo>
                  <a:cubicBezTo>
                    <a:pt x="220798" y="134192"/>
                    <a:pt x="216134" y="139604"/>
                    <a:pt x="210246" y="142875"/>
                  </a:cubicBezTo>
                  <a:cubicBezTo>
                    <a:pt x="201469" y="147751"/>
                    <a:pt x="181671" y="152400"/>
                    <a:pt x="181671" y="152400"/>
                  </a:cubicBezTo>
                  <a:cubicBezTo>
                    <a:pt x="178496" y="157163"/>
                    <a:pt x="176193" y="162640"/>
                    <a:pt x="172146" y="166688"/>
                  </a:cubicBezTo>
                  <a:cubicBezTo>
                    <a:pt x="162913" y="175921"/>
                    <a:pt x="155192" y="177102"/>
                    <a:pt x="143571" y="180975"/>
                  </a:cubicBezTo>
                  <a:cubicBezTo>
                    <a:pt x="138809" y="184150"/>
                    <a:pt x="133782" y="185208"/>
                    <a:pt x="129284" y="190500"/>
                  </a:cubicBezTo>
                  <a:cubicBezTo>
                    <a:pt x="124786" y="195792"/>
                    <a:pt x="125645" y="210913"/>
                    <a:pt x="116584" y="212725"/>
                  </a:cubicBezTo>
                  <a:cubicBezTo>
                    <a:pt x="110234" y="222250"/>
                    <a:pt x="112880" y="229923"/>
                    <a:pt x="110234" y="234950"/>
                  </a:cubicBezTo>
                  <a:cubicBezTo>
                    <a:pt x="107588" y="239977"/>
                    <a:pt x="106001" y="234686"/>
                    <a:pt x="100709" y="242888"/>
                  </a:cubicBezTo>
                  <a:cubicBezTo>
                    <a:pt x="95417" y="251090"/>
                    <a:pt x="82982" y="272786"/>
                    <a:pt x="78484" y="284163"/>
                  </a:cubicBezTo>
                  <a:cubicBezTo>
                    <a:pt x="73986" y="295540"/>
                    <a:pt x="73457" y="301890"/>
                    <a:pt x="73721" y="311150"/>
                  </a:cubicBezTo>
                  <a:cubicBezTo>
                    <a:pt x="73986" y="320410"/>
                    <a:pt x="84833" y="334698"/>
                    <a:pt x="80071" y="339725"/>
                  </a:cubicBezTo>
                  <a:cubicBezTo>
                    <a:pt x="75309" y="344752"/>
                    <a:pt x="50702" y="338667"/>
                    <a:pt x="45146" y="341313"/>
                  </a:cubicBezTo>
                  <a:cubicBezTo>
                    <a:pt x="39590" y="343959"/>
                    <a:pt x="52555" y="352161"/>
                    <a:pt x="46734" y="355600"/>
                  </a:cubicBezTo>
                  <a:cubicBezTo>
                    <a:pt x="40913" y="359039"/>
                    <a:pt x="11544" y="358246"/>
                    <a:pt x="10221" y="361950"/>
                  </a:cubicBezTo>
                  <a:cubicBezTo>
                    <a:pt x="8898" y="365654"/>
                    <a:pt x="39854" y="377560"/>
                    <a:pt x="38796" y="377825"/>
                  </a:cubicBezTo>
                  <a:cubicBezTo>
                    <a:pt x="37738" y="378090"/>
                    <a:pt x="10221" y="362215"/>
                    <a:pt x="3871" y="363538"/>
                  </a:cubicBezTo>
                  <a:cubicBezTo>
                    <a:pt x="-2479" y="364861"/>
                    <a:pt x="960" y="373328"/>
                    <a:pt x="696" y="385763"/>
                  </a:cubicBezTo>
                  <a:cubicBezTo>
                    <a:pt x="432" y="398198"/>
                    <a:pt x="697" y="421746"/>
                    <a:pt x="2284" y="438150"/>
                  </a:cubicBezTo>
                  <a:cubicBezTo>
                    <a:pt x="3871" y="454554"/>
                    <a:pt x="9692" y="464609"/>
                    <a:pt x="10221" y="484188"/>
                  </a:cubicBezTo>
                  <a:cubicBezTo>
                    <a:pt x="10750" y="503767"/>
                    <a:pt x="6782" y="533665"/>
                    <a:pt x="5459" y="555625"/>
                  </a:cubicBezTo>
                  <a:cubicBezTo>
                    <a:pt x="4136" y="577585"/>
                    <a:pt x="-2357" y="606669"/>
                    <a:pt x="2284" y="615950"/>
                  </a:cubicBezTo>
                </a:path>
              </a:pathLst>
            </a:custGeom>
            <a:ln w="28575">
              <a:solidFill>
                <a:srgbClr val="FF9999"/>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ln>
                  <a:solidFill>
                    <a:srgbClr val="FF9999"/>
                  </a:solidFill>
                  <a:prstDash val="sysDot"/>
                </a:ln>
                <a:solidFill>
                  <a:prstClr val="black"/>
                </a:solidFill>
              </a:endParaRPr>
            </a:p>
          </p:txBody>
        </p:sp>
        <p:sp>
          <p:nvSpPr>
            <p:cNvPr id="28" name="รูปแบบอิสระ 29"/>
            <p:cNvSpPr/>
            <p:nvPr/>
          </p:nvSpPr>
          <p:spPr>
            <a:xfrm>
              <a:off x="1595280" y="5129211"/>
              <a:ext cx="1390807" cy="277725"/>
            </a:xfrm>
            <a:custGeom>
              <a:avLst/>
              <a:gdLst>
                <a:gd name="connsiteX0" fmla="*/ 1252538 w 1252538"/>
                <a:gd name="connsiteY0" fmla="*/ 152400 h 266700"/>
                <a:gd name="connsiteX1" fmla="*/ 1247775 w 1252538"/>
                <a:gd name="connsiteY1" fmla="*/ 176213 h 266700"/>
                <a:gd name="connsiteX2" fmla="*/ 1209675 w 1252538"/>
                <a:gd name="connsiteY2" fmla="*/ 209550 h 266700"/>
                <a:gd name="connsiteX3" fmla="*/ 1181100 w 1252538"/>
                <a:gd name="connsiteY3" fmla="*/ 219075 h 266700"/>
                <a:gd name="connsiteX4" fmla="*/ 1166813 w 1252538"/>
                <a:gd name="connsiteY4" fmla="*/ 223838 h 266700"/>
                <a:gd name="connsiteX5" fmla="*/ 1138238 w 1252538"/>
                <a:gd name="connsiteY5" fmla="*/ 219075 h 266700"/>
                <a:gd name="connsiteX6" fmla="*/ 1123950 w 1252538"/>
                <a:gd name="connsiteY6" fmla="*/ 209550 h 266700"/>
                <a:gd name="connsiteX7" fmla="*/ 1109663 w 1252538"/>
                <a:gd name="connsiteY7" fmla="*/ 204788 h 266700"/>
                <a:gd name="connsiteX8" fmla="*/ 1090613 w 1252538"/>
                <a:gd name="connsiteY8" fmla="*/ 233363 h 266700"/>
                <a:gd name="connsiteX9" fmla="*/ 1076325 w 1252538"/>
                <a:gd name="connsiteY9" fmla="*/ 238125 h 266700"/>
                <a:gd name="connsiteX10" fmla="*/ 976313 w 1252538"/>
                <a:gd name="connsiteY10" fmla="*/ 242888 h 266700"/>
                <a:gd name="connsiteX11" fmla="*/ 962025 w 1252538"/>
                <a:gd name="connsiteY11" fmla="*/ 247650 h 266700"/>
                <a:gd name="connsiteX12" fmla="*/ 952500 w 1252538"/>
                <a:gd name="connsiteY12" fmla="*/ 261938 h 266700"/>
                <a:gd name="connsiteX13" fmla="*/ 909638 w 1252538"/>
                <a:gd name="connsiteY13" fmla="*/ 252413 h 266700"/>
                <a:gd name="connsiteX14" fmla="*/ 866775 w 1252538"/>
                <a:gd name="connsiteY14" fmla="*/ 233363 h 266700"/>
                <a:gd name="connsiteX15" fmla="*/ 852488 w 1252538"/>
                <a:gd name="connsiteY15" fmla="*/ 228600 h 266700"/>
                <a:gd name="connsiteX16" fmla="*/ 842963 w 1252538"/>
                <a:gd name="connsiteY16" fmla="*/ 214313 h 266700"/>
                <a:gd name="connsiteX17" fmla="*/ 809625 w 1252538"/>
                <a:gd name="connsiteY17" fmla="*/ 223838 h 266700"/>
                <a:gd name="connsiteX18" fmla="*/ 771525 w 1252538"/>
                <a:gd name="connsiteY18" fmla="*/ 228600 h 266700"/>
                <a:gd name="connsiteX19" fmla="*/ 733425 w 1252538"/>
                <a:gd name="connsiteY19" fmla="*/ 223838 h 266700"/>
                <a:gd name="connsiteX20" fmla="*/ 723900 w 1252538"/>
                <a:gd name="connsiteY20" fmla="*/ 195263 h 266700"/>
                <a:gd name="connsiteX21" fmla="*/ 709613 w 1252538"/>
                <a:gd name="connsiteY21" fmla="*/ 190500 h 266700"/>
                <a:gd name="connsiteX22" fmla="*/ 695325 w 1252538"/>
                <a:gd name="connsiteY22" fmla="*/ 200025 h 266700"/>
                <a:gd name="connsiteX23" fmla="*/ 681038 w 1252538"/>
                <a:gd name="connsiteY23" fmla="*/ 204788 h 266700"/>
                <a:gd name="connsiteX24" fmla="*/ 676275 w 1252538"/>
                <a:gd name="connsiteY24" fmla="*/ 219075 h 266700"/>
                <a:gd name="connsiteX25" fmla="*/ 661988 w 1252538"/>
                <a:gd name="connsiteY25" fmla="*/ 228600 h 266700"/>
                <a:gd name="connsiteX26" fmla="*/ 619125 w 1252538"/>
                <a:gd name="connsiteY26" fmla="*/ 261938 h 266700"/>
                <a:gd name="connsiteX27" fmla="*/ 590550 w 1252538"/>
                <a:gd name="connsiteY27" fmla="*/ 266700 h 266700"/>
                <a:gd name="connsiteX28" fmla="*/ 571500 w 1252538"/>
                <a:gd name="connsiteY28" fmla="*/ 261938 h 266700"/>
                <a:gd name="connsiteX29" fmla="*/ 542925 w 1252538"/>
                <a:gd name="connsiteY29" fmla="*/ 252413 h 266700"/>
                <a:gd name="connsiteX30" fmla="*/ 528638 w 1252538"/>
                <a:gd name="connsiteY30" fmla="*/ 242888 h 266700"/>
                <a:gd name="connsiteX31" fmla="*/ 447675 w 1252538"/>
                <a:gd name="connsiteY31" fmla="*/ 233363 h 266700"/>
                <a:gd name="connsiteX32" fmla="*/ 428625 w 1252538"/>
                <a:gd name="connsiteY32" fmla="*/ 238125 h 266700"/>
                <a:gd name="connsiteX33" fmla="*/ 400050 w 1252538"/>
                <a:gd name="connsiteY33" fmla="*/ 247650 h 266700"/>
                <a:gd name="connsiteX34" fmla="*/ 385763 w 1252538"/>
                <a:gd name="connsiteY34" fmla="*/ 238125 h 266700"/>
                <a:gd name="connsiteX35" fmla="*/ 357188 w 1252538"/>
                <a:gd name="connsiteY35" fmla="*/ 252413 h 266700"/>
                <a:gd name="connsiteX36" fmla="*/ 342900 w 1252538"/>
                <a:gd name="connsiteY36" fmla="*/ 257175 h 266700"/>
                <a:gd name="connsiteX37" fmla="*/ 338138 w 1252538"/>
                <a:gd name="connsiteY37" fmla="*/ 242888 h 266700"/>
                <a:gd name="connsiteX38" fmla="*/ 328613 w 1252538"/>
                <a:gd name="connsiteY38" fmla="*/ 228600 h 266700"/>
                <a:gd name="connsiteX39" fmla="*/ 304800 w 1252538"/>
                <a:gd name="connsiteY39" fmla="*/ 195263 h 266700"/>
                <a:gd name="connsiteX40" fmla="*/ 257175 w 1252538"/>
                <a:gd name="connsiteY40" fmla="*/ 200025 h 266700"/>
                <a:gd name="connsiteX41" fmla="*/ 219075 w 1252538"/>
                <a:gd name="connsiteY41" fmla="*/ 214313 h 266700"/>
                <a:gd name="connsiteX42" fmla="*/ 200025 w 1252538"/>
                <a:gd name="connsiteY42" fmla="*/ 242888 h 266700"/>
                <a:gd name="connsiteX43" fmla="*/ 138113 w 1252538"/>
                <a:gd name="connsiteY43" fmla="*/ 266700 h 266700"/>
                <a:gd name="connsiteX44" fmla="*/ 119063 w 1252538"/>
                <a:gd name="connsiteY44" fmla="*/ 261938 h 266700"/>
                <a:gd name="connsiteX45" fmla="*/ 109538 w 1252538"/>
                <a:gd name="connsiteY45" fmla="*/ 247650 h 266700"/>
                <a:gd name="connsiteX46" fmla="*/ 95250 w 1252538"/>
                <a:gd name="connsiteY46" fmla="*/ 238125 h 266700"/>
                <a:gd name="connsiteX47" fmla="*/ 71438 w 1252538"/>
                <a:gd name="connsiteY47" fmla="*/ 219075 h 266700"/>
                <a:gd name="connsiteX48" fmla="*/ 61913 w 1252538"/>
                <a:gd name="connsiteY48" fmla="*/ 204788 h 266700"/>
                <a:gd name="connsiteX49" fmla="*/ 33338 w 1252538"/>
                <a:gd name="connsiteY49" fmla="*/ 195263 h 266700"/>
                <a:gd name="connsiteX50" fmla="*/ 19050 w 1252538"/>
                <a:gd name="connsiteY50" fmla="*/ 190500 h 266700"/>
                <a:gd name="connsiteX51" fmla="*/ 9525 w 1252538"/>
                <a:gd name="connsiteY51" fmla="*/ 176213 h 266700"/>
                <a:gd name="connsiteX52" fmla="*/ 0 w 1252538"/>
                <a:gd name="connsiteY52" fmla="*/ 147638 h 266700"/>
                <a:gd name="connsiteX53" fmla="*/ 4763 w 1252538"/>
                <a:gd name="connsiteY53" fmla="*/ 57150 h 266700"/>
                <a:gd name="connsiteX54" fmla="*/ 19050 w 1252538"/>
                <a:gd name="connsiteY54" fmla="*/ 28575 h 266700"/>
                <a:gd name="connsiteX55" fmla="*/ 23813 w 1252538"/>
                <a:gd name="connsiteY55" fmla="*/ 0 h 266700"/>
                <a:gd name="connsiteX0" fmla="*/ 1381125 w 1381125"/>
                <a:gd name="connsiteY0" fmla="*/ 166688 h 280988"/>
                <a:gd name="connsiteX1" fmla="*/ 1376362 w 1381125"/>
                <a:gd name="connsiteY1" fmla="*/ 190501 h 280988"/>
                <a:gd name="connsiteX2" fmla="*/ 1338262 w 1381125"/>
                <a:gd name="connsiteY2" fmla="*/ 223838 h 280988"/>
                <a:gd name="connsiteX3" fmla="*/ 1309687 w 1381125"/>
                <a:gd name="connsiteY3" fmla="*/ 233363 h 280988"/>
                <a:gd name="connsiteX4" fmla="*/ 1295400 w 1381125"/>
                <a:gd name="connsiteY4" fmla="*/ 238126 h 280988"/>
                <a:gd name="connsiteX5" fmla="*/ 1266825 w 1381125"/>
                <a:gd name="connsiteY5" fmla="*/ 233363 h 280988"/>
                <a:gd name="connsiteX6" fmla="*/ 1252537 w 1381125"/>
                <a:gd name="connsiteY6" fmla="*/ 223838 h 280988"/>
                <a:gd name="connsiteX7" fmla="*/ 1238250 w 1381125"/>
                <a:gd name="connsiteY7" fmla="*/ 219076 h 280988"/>
                <a:gd name="connsiteX8" fmla="*/ 1219200 w 1381125"/>
                <a:gd name="connsiteY8" fmla="*/ 247651 h 280988"/>
                <a:gd name="connsiteX9" fmla="*/ 1204912 w 1381125"/>
                <a:gd name="connsiteY9" fmla="*/ 252413 h 280988"/>
                <a:gd name="connsiteX10" fmla="*/ 1104900 w 1381125"/>
                <a:gd name="connsiteY10" fmla="*/ 257176 h 280988"/>
                <a:gd name="connsiteX11" fmla="*/ 1090612 w 1381125"/>
                <a:gd name="connsiteY11" fmla="*/ 261938 h 280988"/>
                <a:gd name="connsiteX12" fmla="*/ 1081087 w 1381125"/>
                <a:gd name="connsiteY12" fmla="*/ 276226 h 280988"/>
                <a:gd name="connsiteX13" fmla="*/ 1038225 w 1381125"/>
                <a:gd name="connsiteY13" fmla="*/ 266701 h 280988"/>
                <a:gd name="connsiteX14" fmla="*/ 995362 w 1381125"/>
                <a:gd name="connsiteY14" fmla="*/ 247651 h 280988"/>
                <a:gd name="connsiteX15" fmla="*/ 981075 w 1381125"/>
                <a:gd name="connsiteY15" fmla="*/ 242888 h 280988"/>
                <a:gd name="connsiteX16" fmla="*/ 971550 w 1381125"/>
                <a:gd name="connsiteY16" fmla="*/ 228601 h 280988"/>
                <a:gd name="connsiteX17" fmla="*/ 938212 w 1381125"/>
                <a:gd name="connsiteY17" fmla="*/ 238126 h 280988"/>
                <a:gd name="connsiteX18" fmla="*/ 900112 w 1381125"/>
                <a:gd name="connsiteY18" fmla="*/ 242888 h 280988"/>
                <a:gd name="connsiteX19" fmla="*/ 862012 w 1381125"/>
                <a:gd name="connsiteY19" fmla="*/ 238126 h 280988"/>
                <a:gd name="connsiteX20" fmla="*/ 852487 w 1381125"/>
                <a:gd name="connsiteY20" fmla="*/ 209551 h 280988"/>
                <a:gd name="connsiteX21" fmla="*/ 838200 w 1381125"/>
                <a:gd name="connsiteY21" fmla="*/ 204788 h 280988"/>
                <a:gd name="connsiteX22" fmla="*/ 823912 w 1381125"/>
                <a:gd name="connsiteY22" fmla="*/ 214313 h 280988"/>
                <a:gd name="connsiteX23" fmla="*/ 809625 w 1381125"/>
                <a:gd name="connsiteY23" fmla="*/ 219076 h 280988"/>
                <a:gd name="connsiteX24" fmla="*/ 804862 w 1381125"/>
                <a:gd name="connsiteY24" fmla="*/ 233363 h 280988"/>
                <a:gd name="connsiteX25" fmla="*/ 790575 w 1381125"/>
                <a:gd name="connsiteY25" fmla="*/ 242888 h 280988"/>
                <a:gd name="connsiteX26" fmla="*/ 747712 w 1381125"/>
                <a:gd name="connsiteY26" fmla="*/ 276226 h 280988"/>
                <a:gd name="connsiteX27" fmla="*/ 719137 w 1381125"/>
                <a:gd name="connsiteY27" fmla="*/ 280988 h 280988"/>
                <a:gd name="connsiteX28" fmla="*/ 700087 w 1381125"/>
                <a:gd name="connsiteY28" fmla="*/ 276226 h 280988"/>
                <a:gd name="connsiteX29" fmla="*/ 671512 w 1381125"/>
                <a:gd name="connsiteY29" fmla="*/ 266701 h 280988"/>
                <a:gd name="connsiteX30" fmla="*/ 657225 w 1381125"/>
                <a:gd name="connsiteY30" fmla="*/ 257176 h 280988"/>
                <a:gd name="connsiteX31" fmla="*/ 576262 w 1381125"/>
                <a:gd name="connsiteY31" fmla="*/ 247651 h 280988"/>
                <a:gd name="connsiteX32" fmla="*/ 557212 w 1381125"/>
                <a:gd name="connsiteY32" fmla="*/ 252413 h 280988"/>
                <a:gd name="connsiteX33" fmla="*/ 528637 w 1381125"/>
                <a:gd name="connsiteY33" fmla="*/ 261938 h 280988"/>
                <a:gd name="connsiteX34" fmla="*/ 514350 w 1381125"/>
                <a:gd name="connsiteY34" fmla="*/ 252413 h 280988"/>
                <a:gd name="connsiteX35" fmla="*/ 485775 w 1381125"/>
                <a:gd name="connsiteY35" fmla="*/ 266701 h 280988"/>
                <a:gd name="connsiteX36" fmla="*/ 471487 w 1381125"/>
                <a:gd name="connsiteY36" fmla="*/ 271463 h 280988"/>
                <a:gd name="connsiteX37" fmla="*/ 466725 w 1381125"/>
                <a:gd name="connsiteY37" fmla="*/ 257176 h 280988"/>
                <a:gd name="connsiteX38" fmla="*/ 457200 w 1381125"/>
                <a:gd name="connsiteY38" fmla="*/ 242888 h 280988"/>
                <a:gd name="connsiteX39" fmla="*/ 433387 w 1381125"/>
                <a:gd name="connsiteY39" fmla="*/ 209551 h 280988"/>
                <a:gd name="connsiteX40" fmla="*/ 385762 w 1381125"/>
                <a:gd name="connsiteY40" fmla="*/ 214313 h 280988"/>
                <a:gd name="connsiteX41" fmla="*/ 347662 w 1381125"/>
                <a:gd name="connsiteY41" fmla="*/ 228601 h 280988"/>
                <a:gd name="connsiteX42" fmla="*/ 328612 w 1381125"/>
                <a:gd name="connsiteY42" fmla="*/ 257176 h 280988"/>
                <a:gd name="connsiteX43" fmla="*/ 266700 w 1381125"/>
                <a:gd name="connsiteY43" fmla="*/ 280988 h 280988"/>
                <a:gd name="connsiteX44" fmla="*/ 247650 w 1381125"/>
                <a:gd name="connsiteY44" fmla="*/ 276226 h 280988"/>
                <a:gd name="connsiteX45" fmla="*/ 238125 w 1381125"/>
                <a:gd name="connsiteY45" fmla="*/ 261938 h 280988"/>
                <a:gd name="connsiteX46" fmla="*/ 223837 w 1381125"/>
                <a:gd name="connsiteY46" fmla="*/ 252413 h 280988"/>
                <a:gd name="connsiteX47" fmla="*/ 200025 w 1381125"/>
                <a:gd name="connsiteY47" fmla="*/ 233363 h 280988"/>
                <a:gd name="connsiteX48" fmla="*/ 190500 w 1381125"/>
                <a:gd name="connsiteY48" fmla="*/ 219076 h 280988"/>
                <a:gd name="connsiteX49" fmla="*/ 161925 w 1381125"/>
                <a:gd name="connsiteY49" fmla="*/ 209551 h 280988"/>
                <a:gd name="connsiteX50" fmla="*/ 147637 w 1381125"/>
                <a:gd name="connsiteY50" fmla="*/ 204788 h 280988"/>
                <a:gd name="connsiteX51" fmla="*/ 138112 w 1381125"/>
                <a:gd name="connsiteY51" fmla="*/ 190501 h 280988"/>
                <a:gd name="connsiteX52" fmla="*/ 128587 w 1381125"/>
                <a:gd name="connsiteY52" fmla="*/ 161926 h 280988"/>
                <a:gd name="connsiteX53" fmla="*/ 133350 w 1381125"/>
                <a:gd name="connsiteY53" fmla="*/ 71438 h 280988"/>
                <a:gd name="connsiteX54" fmla="*/ 147637 w 1381125"/>
                <a:gd name="connsiteY54" fmla="*/ 42863 h 280988"/>
                <a:gd name="connsiteX55" fmla="*/ 0 w 1381125"/>
                <a:gd name="connsiteY55" fmla="*/ 0 h 280988"/>
                <a:gd name="connsiteX0" fmla="*/ 1398546 w 1398546"/>
                <a:gd name="connsiteY0" fmla="*/ 166688 h 280988"/>
                <a:gd name="connsiteX1" fmla="*/ 1393783 w 1398546"/>
                <a:gd name="connsiteY1" fmla="*/ 190501 h 280988"/>
                <a:gd name="connsiteX2" fmla="*/ 1355683 w 1398546"/>
                <a:gd name="connsiteY2" fmla="*/ 223838 h 280988"/>
                <a:gd name="connsiteX3" fmla="*/ 1327108 w 1398546"/>
                <a:gd name="connsiteY3" fmla="*/ 233363 h 280988"/>
                <a:gd name="connsiteX4" fmla="*/ 1312821 w 1398546"/>
                <a:gd name="connsiteY4" fmla="*/ 238126 h 280988"/>
                <a:gd name="connsiteX5" fmla="*/ 1284246 w 1398546"/>
                <a:gd name="connsiteY5" fmla="*/ 233363 h 280988"/>
                <a:gd name="connsiteX6" fmla="*/ 1269958 w 1398546"/>
                <a:gd name="connsiteY6" fmla="*/ 223838 h 280988"/>
                <a:gd name="connsiteX7" fmla="*/ 1255671 w 1398546"/>
                <a:gd name="connsiteY7" fmla="*/ 219076 h 280988"/>
                <a:gd name="connsiteX8" fmla="*/ 1236621 w 1398546"/>
                <a:gd name="connsiteY8" fmla="*/ 247651 h 280988"/>
                <a:gd name="connsiteX9" fmla="*/ 1222333 w 1398546"/>
                <a:gd name="connsiteY9" fmla="*/ 252413 h 280988"/>
                <a:gd name="connsiteX10" fmla="*/ 1122321 w 1398546"/>
                <a:gd name="connsiteY10" fmla="*/ 257176 h 280988"/>
                <a:gd name="connsiteX11" fmla="*/ 1108033 w 1398546"/>
                <a:gd name="connsiteY11" fmla="*/ 261938 h 280988"/>
                <a:gd name="connsiteX12" fmla="*/ 1098508 w 1398546"/>
                <a:gd name="connsiteY12" fmla="*/ 276226 h 280988"/>
                <a:gd name="connsiteX13" fmla="*/ 1055646 w 1398546"/>
                <a:gd name="connsiteY13" fmla="*/ 266701 h 280988"/>
                <a:gd name="connsiteX14" fmla="*/ 1012783 w 1398546"/>
                <a:gd name="connsiteY14" fmla="*/ 247651 h 280988"/>
                <a:gd name="connsiteX15" fmla="*/ 998496 w 1398546"/>
                <a:gd name="connsiteY15" fmla="*/ 242888 h 280988"/>
                <a:gd name="connsiteX16" fmla="*/ 988971 w 1398546"/>
                <a:gd name="connsiteY16" fmla="*/ 228601 h 280988"/>
                <a:gd name="connsiteX17" fmla="*/ 955633 w 1398546"/>
                <a:gd name="connsiteY17" fmla="*/ 238126 h 280988"/>
                <a:gd name="connsiteX18" fmla="*/ 917533 w 1398546"/>
                <a:gd name="connsiteY18" fmla="*/ 242888 h 280988"/>
                <a:gd name="connsiteX19" fmla="*/ 879433 w 1398546"/>
                <a:gd name="connsiteY19" fmla="*/ 238126 h 280988"/>
                <a:gd name="connsiteX20" fmla="*/ 869908 w 1398546"/>
                <a:gd name="connsiteY20" fmla="*/ 209551 h 280988"/>
                <a:gd name="connsiteX21" fmla="*/ 855621 w 1398546"/>
                <a:gd name="connsiteY21" fmla="*/ 204788 h 280988"/>
                <a:gd name="connsiteX22" fmla="*/ 841333 w 1398546"/>
                <a:gd name="connsiteY22" fmla="*/ 214313 h 280988"/>
                <a:gd name="connsiteX23" fmla="*/ 827046 w 1398546"/>
                <a:gd name="connsiteY23" fmla="*/ 219076 h 280988"/>
                <a:gd name="connsiteX24" fmla="*/ 822283 w 1398546"/>
                <a:gd name="connsiteY24" fmla="*/ 233363 h 280988"/>
                <a:gd name="connsiteX25" fmla="*/ 807996 w 1398546"/>
                <a:gd name="connsiteY25" fmla="*/ 242888 h 280988"/>
                <a:gd name="connsiteX26" fmla="*/ 765133 w 1398546"/>
                <a:gd name="connsiteY26" fmla="*/ 276226 h 280988"/>
                <a:gd name="connsiteX27" fmla="*/ 736558 w 1398546"/>
                <a:gd name="connsiteY27" fmla="*/ 280988 h 280988"/>
                <a:gd name="connsiteX28" fmla="*/ 717508 w 1398546"/>
                <a:gd name="connsiteY28" fmla="*/ 276226 h 280988"/>
                <a:gd name="connsiteX29" fmla="*/ 688933 w 1398546"/>
                <a:gd name="connsiteY29" fmla="*/ 266701 h 280988"/>
                <a:gd name="connsiteX30" fmla="*/ 674646 w 1398546"/>
                <a:gd name="connsiteY30" fmla="*/ 257176 h 280988"/>
                <a:gd name="connsiteX31" fmla="*/ 593683 w 1398546"/>
                <a:gd name="connsiteY31" fmla="*/ 247651 h 280988"/>
                <a:gd name="connsiteX32" fmla="*/ 574633 w 1398546"/>
                <a:gd name="connsiteY32" fmla="*/ 252413 h 280988"/>
                <a:gd name="connsiteX33" fmla="*/ 546058 w 1398546"/>
                <a:gd name="connsiteY33" fmla="*/ 261938 h 280988"/>
                <a:gd name="connsiteX34" fmla="*/ 531771 w 1398546"/>
                <a:gd name="connsiteY34" fmla="*/ 252413 h 280988"/>
                <a:gd name="connsiteX35" fmla="*/ 503196 w 1398546"/>
                <a:gd name="connsiteY35" fmla="*/ 266701 h 280988"/>
                <a:gd name="connsiteX36" fmla="*/ 488908 w 1398546"/>
                <a:gd name="connsiteY36" fmla="*/ 271463 h 280988"/>
                <a:gd name="connsiteX37" fmla="*/ 484146 w 1398546"/>
                <a:gd name="connsiteY37" fmla="*/ 257176 h 280988"/>
                <a:gd name="connsiteX38" fmla="*/ 474621 w 1398546"/>
                <a:gd name="connsiteY38" fmla="*/ 242888 h 280988"/>
                <a:gd name="connsiteX39" fmla="*/ 450808 w 1398546"/>
                <a:gd name="connsiteY39" fmla="*/ 209551 h 280988"/>
                <a:gd name="connsiteX40" fmla="*/ 403183 w 1398546"/>
                <a:gd name="connsiteY40" fmla="*/ 214313 h 280988"/>
                <a:gd name="connsiteX41" fmla="*/ 365083 w 1398546"/>
                <a:gd name="connsiteY41" fmla="*/ 228601 h 280988"/>
                <a:gd name="connsiteX42" fmla="*/ 346033 w 1398546"/>
                <a:gd name="connsiteY42" fmla="*/ 257176 h 280988"/>
                <a:gd name="connsiteX43" fmla="*/ 284121 w 1398546"/>
                <a:gd name="connsiteY43" fmla="*/ 280988 h 280988"/>
                <a:gd name="connsiteX44" fmla="*/ 265071 w 1398546"/>
                <a:gd name="connsiteY44" fmla="*/ 276226 h 280988"/>
                <a:gd name="connsiteX45" fmla="*/ 255546 w 1398546"/>
                <a:gd name="connsiteY45" fmla="*/ 261938 h 280988"/>
                <a:gd name="connsiteX46" fmla="*/ 241258 w 1398546"/>
                <a:gd name="connsiteY46" fmla="*/ 252413 h 280988"/>
                <a:gd name="connsiteX47" fmla="*/ 217446 w 1398546"/>
                <a:gd name="connsiteY47" fmla="*/ 233363 h 280988"/>
                <a:gd name="connsiteX48" fmla="*/ 207921 w 1398546"/>
                <a:gd name="connsiteY48" fmla="*/ 219076 h 280988"/>
                <a:gd name="connsiteX49" fmla="*/ 179346 w 1398546"/>
                <a:gd name="connsiteY49" fmla="*/ 209551 h 280988"/>
                <a:gd name="connsiteX50" fmla="*/ 165058 w 1398546"/>
                <a:gd name="connsiteY50" fmla="*/ 204788 h 280988"/>
                <a:gd name="connsiteX51" fmla="*/ 155533 w 1398546"/>
                <a:gd name="connsiteY51" fmla="*/ 190501 h 280988"/>
                <a:gd name="connsiteX52" fmla="*/ 146008 w 1398546"/>
                <a:gd name="connsiteY52" fmla="*/ 161926 h 280988"/>
                <a:gd name="connsiteX53" fmla="*/ 150771 w 1398546"/>
                <a:gd name="connsiteY53" fmla="*/ 71438 h 280988"/>
                <a:gd name="connsiteX54" fmla="*/ 7895 w 1398546"/>
                <a:gd name="connsiteY54" fmla="*/ 66676 h 280988"/>
                <a:gd name="connsiteX55" fmla="*/ 17421 w 1398546"/>
                <a:gd name="connsiteY55" fmla="*/ 0 h 280988"/>
                <a:gd name="connsiteX0" fmla="*/ 1390807 w 1390807"/>
                <a:gd name="connsiteY0" fmla="*/ 166688 h 280988"/>
                <a:gd name="connsiteX1" fmla="*/ 1386044 w 1390807"/>
                <a:gd name="connsiteY1" fmla="*/ 190501 h 280988"/>
                <a:gd name="connsiteX2" fmla="*/ 1347944 w 1390807"/>
                <a:gd name="connsiteY2" fmla="*/ 223838 h 280988"/>
                <a:gd name="connsiteX3" fmla="*/ 1319369 w 1390807"/>
                <a:gd name="connsiteY3" fmla="*/ 233363 h 280988"/>
                <a:gd name="connsiteX4" fmla="*/ 1305082 w 1390807"/>
                <a:gd name="connsiteY4" fmla="*/ 238126 h 280988"/>
                <a:gd name="connsiteX5" fmla="*/ 1276507 w 1390807"/>
                <a:gd name="connsiteY5" fmla="*/ 233363 h 280988"/>
                <a:gd name="connsiteX6" fmla="*/ 1262219 w 1390807"/>
                <a:gd name="connsiteY6" fmla="*/ 223838 h 280988"/>
                <a:gd name="connsiteX7" fmla="*/ 1247932 w 1390807"/>
                <a:gd name="connsiteY7" fmla="*/ 219076 h 280988"/>
                <a:gd name="connsiteX8" fmla="*/ 1228882 w 1390807"/>
                <a:gd name="connsiteY8" fmla="*/ 247651 h 280988"/>
                <a:gd name="connsiteX9" fmla="*/ 1214594 w 1390807"/>
                <a:gd name="connsiteY9" fmla="*/ 252413 h 280988"/>
                <a:gd name="connsiteX10" fmla="*/ 1114582 w 1390807"/>
                <a:gd name="connsiteY10" fmla="*/ 257176 h 280988"/>
                <a:gd name="connsiteX11" fmla="*/ 1100294 w 1390807"/>
                <a:gd name="connsiteY11" fmla="*/ 261938 h 280988"/>
                <a:gd name="connsiteX12" fmla="*/ 1090769 w 1390807"/>
                <a:gd name="connsiteY12" fmla="*/ 276226 h 280988"/>
                <a:gd name="connsiteX13" fmla="*/ 1047907 w 1390807"/>
                <a:gd name="connsiteY13" fmla="*/ 266701 h 280988"/>
                <a:gd name="connsiteX14" fmla="*/ 1005044 w 1390807"/>
                <a:gd name="connsiteY14" fmla="*/ 247651 h 280988"/>
                <a:gd name="connsiteX15" fmla="*/ 990757 w 1390807"/>
                <a:gd name="connsiteY15" fmla="*/ 242888 h 280988"/>
                <a:gd name="connsiteX16" fmla="*/ 981232 w 1390807"/>
                <a:gd name="connsiteY16" fmla="*/ 228601 h 280988"/>
                <a:gd name="connsiteX17" fmla="*/ 947894 w 1390807"/>
                <a:gd name="connsiteY17" fmla="*/ 238126 h 280988"/>
                <a:gd name="connsiteX18" fmla="*/ 909794 w 1390807"/>
                <a:gd name="connsiteY18" fmla="*/ 242888 h 280988"/>
                <a:gd name="connsiteX19" fmla="*/ 871694 w 1390807"/>
                <a:gd name="connsiteY19" fmla="*/ 238126 h 280988"/>
                <a:gd name="connsiteX20" fmla="*/ 862169 w 1390807"/>
                <a:gd name="connsiteY20" fmla="*/ 209551 h 280988"/>
                <a:gd name="connsiteX21" fmla="*/ 847882 w 1390807"/>
                <a:gd name="connsiteY21" fmla="*/ 204788 h 280988"/>
                <a:gd name="connsiteX22" fmla="*/ 833594 w 1390807"/>
                <a:gd name="connsiteY22" fmla="*/ 214313 h 280988"/>
                <a:gd name="connsiteX23" fmla="*/ 819307 w 1390807"/>
                <a:gd name="connsiteY23" fmla="*/ 219076 h 280988"/>
                <a:gd name="connsiteX24" fmla="*/ 814544 w 1390807"/>
                <a:gd name="connsiteY24" fmla="*/ 233363 h 280988"/>
                <a:gd name="connsiteX25" fmla="*/ 800257 w 1390807"/>
                <a:gd name="connsiteY25" fmla="*/ 242888 h 280988"/>
                <a:gd name="connsiteX26" fmla="*/ 757394 w 1390807"/>
                <a:gd name="connsiteY26" fmla="*/ 276226 h 280988"/>
                <a:gd name="connsiteX27" fmla="*/ 728819 w 1390807"/>
                <a:gd name="connsiteY27" fmla="*/ 280988 h 280988"/>
                <a:gd name="connsiteX28" fmla="*/ 709769 w 1390807"/>
                <a:gd name="connsiteY28" fmla="*/ 276226 h 280988"/>
                <a:gd name="connsiteX29" fmla="*/ 681194 w 1390807"/>
                <a:gd name="connsiteY29" fmla="*/ 266701 h 280988"/>
                <a:gd name="connsiteX30" fmla="*/ 666907 w 1390807"/>
                <a:gd name="connsiteY30" fmla="*/ 257176 h 280988"/>
                <a:gd name="connsiteX31" fmla="*/ 585944 w 1390807"/>
                <a:gd name="connsiteY31" fmla="*/ 247651 h 280988"/>
                <a:gd name="connsiteX32" fmla="*/ 566894 w 1390807"/>
                <a:gd name="connsiteY32" fmla="*/ 252413 h 280988"/>
                <a:gd name="connsiteX33" fmla="*/ 538319 w 1390807"/>
                <a:gd name="connsiteY33" fmla="*/ 261938 h 280988"/>
                <a:gd name="connsiteX34" fmla="*/ 524032 w 1390807"/>
                <a:gd name="connsiteY34" fmla="*/ 252413 h 280988"/>
                <a:gd name="connsiteX35" fmla="*/ 495457 w 1390807"/>
                <a:gd name="connsiteY35" fmla="*/ 266701 h 280988"/>
                <a:gd name="connsiteX36" fmla="*/ 481169 w 1390807"/>
                <a:gd name="connsiteY36" fmla="*/ 271463 h 280988"/>
                <a:gd name="connsiteX37" fmla="*/ 476407 w 1390807"/>
                <a:gd name="connsiteY37" fmla="*/ 257176 h 280988"/>
                <a:gd name="connsiteX38" fmla="*/ 466882 w 1390807"/>
                <a:gd name="connsiteY38" fmla="*/ 242888 h 280988"/>
                <a:gd name="connsiteX39" fmla="*/ 443069 w 1390807"/>
                <a:gd name="connsiteY39" fmla="*/ 209551 h 280988"/>
                <a:gd name="connsiteX40" fmla="*/ 395444 w 1390807"/>
                <a:gd name="connsiteY40" fmla="*/ 214313 h 280988"/>
                <a:gd name="connsiteX41" fmla="*/ 357344 w 1390807"/>
                <a:gd name="connsiteY41" fmla="*/ 228601 h 280988"/>
                <a:gd name="connsiteX42" fmla="*/ 338294 w 1390807"/>
                <a:gd name="connsiteY42" fmla="*/ 257176 h 280988"/>
                <a:gd name="connsiteX43" fmla="*/ 276382 w 1390807"/>
                <a:gd name="connsiteY43" fmla="*/ 280988 h 280988"/>
                <a:gd name="connsiteX44" fmla="*/ 257332 w 1390807"/>
                <a:gd name="connsiteY44" fmla="*/ 276226 h 280988"/>
                <a:gd name="connsiteX45" fmla="*/ 247807 w 1390807"/>
                <a:gd name="connsiteY45" fmla="*/ 261938 h 280988"/>
                <a:gd name="connsiteX46" fmla="*/ 233519 w 1390807"/>
                <a:gd name="connsiteY46" fmla="*/ 252413 h 280988"/>
                <a:gd name="connsiteX47" fmla="*/ 209707 w 1390807"/>
                <a:gd name="connsiteY47" fmla="*/ 233363 h 280988"/>
                <a:gd name="connsiteX48" fmla="*/ 200182 w 1390807"/>
                <a:gd name="connsiteY48" fmla="*/ 219076 h 280988"/>
                <a:gd name="connsiteX49" fmla="*/ 171607 w 1390807"/>
                <a:gd name="connsiteY49" fmla="*/ 209551 h 280988"/>
                <a:gd name="connsiteX50" fmla="*/ 157319 w 1390807"/>
                <a:gd name="connsiteY50" fmla="*/ 204788 h 280988"/>
                <a:gd name="connsiteX51" fmla="*/ 147794 w 1390807"/>
                <a:gd name="connsiteY51" fmla="*/ 190501 h 280988"/>
                <a:gd name="connsiteX52" fmla="*/ 138269 w 1390807"/>
                <a:gd name="connsiteY52" fmla="*/ 161926 h 280988"/>
                <a:gd name="connsiteX53" fmla="*/ 19207 w 1390807"/>
                <a:gd name="connsiteY53" fmla="*/ 114300 h 280988"/>
                <a:gd name="connsiteX54" fmla="*/ 156 w 1390807"/>
                <a:gd name="connsiteY54" fmla="*/ 66676 h 280988"/>
                <a:gd name="connsiteX55" fmla="*/ 9682 w 1390807"/>
                <a:gd name="connsiteY55" fmla="*/ 0 h 280988"/>
                <a:gd name="connsiteX0" fmla="*/ 1390807 w 1390807"/>
                <a:gd name="connsiteY0" fmla="*/ 166688 h 280988"/>
                <a:gd name="connsiteX1" fmla="*/ 1386044 w 1390807"/>
                <a:gd name="connsiteY1" fmla="*/ 190501 h 280988"/>
                <a:gd name="connsiteX2" fmla="*/ 1347944 w 1390807"/>
                <a:gd name="connsiteY2" fmla="*/ 223838 h 280988"/>
                <a:gd name="connsiteX3" fmla="*/ 1319369 w 1390807"/>
                <a:gd name="connsiteY3" fmla="*/ 233363 h 280988"/>
                <a:gd name="connsiteX4" fmla="*/ 1305082 w 1390807"/>
                <a:gd name="connsiteY4" fmla="*/ 238126 h 280988"/>
                <a:gd name="connsiteX5" fmla="*/ 1276507 w 1390807"/>
                <a:gd name="connsiteY5" fmla="*/ 233363 h 280988"/>
                <a:gd name="connsiteX6" fmla="*/ 1262219 w 1390807"/>
                <a:gd name="connsiteY6" fmla="*/ 223838 h 280988"/>
                <a:gd name="connsiteX7" fmla="*/ 1247932 w 1390807"/>
                <a:gd name="connsiteY7" fmla="*/ 219076 h 280988"/>
                <a:gd name="connsiteX8" fmla="*/ 1228882 w 1390807"/>
                <a:gd name="connsiteY8" fmla="*/ 247651 h 280988"/>
                <a:gd name="connsiteX9" fmla="*/ 1214594 w 1390807"/>
                <a:gd name="connsiteY9" fmla="*/ 252413 h 280988"/>
                <a:gd name="connsiteX10" fmla="*/ 1114582 w 1390807"/>
                <a:gd name="connsiteY10" fmla="*/ 257176 h 280988"/>
                <a:gd name="connsiteX11" fmla="*/ 1100294 w 1390807"/>
                <a:gd name="connsiteY11" fmla="*/ 261938 h 280988"/>
                <a:gd name="connsiteX12" fmla="*/ 1090769 w 1390807"/>
                <a:gd name="connsiteY12" fmla="*/ 276226 h 280988"/>
                <a:gd name="connsiteX13" fmla="*/ 1047907 w 1390807"/>
                <a:gd name="connsiteY13" fmla="*/ 266701 h 280988"/>
                <a:gd name="connsiteX14" fmla="*/ 1005044 w 1390807"/>
                <a:gd name="connsiteY14" fmla="*/ 247651 h 280988"/>
                <a:gd name="connsiteX15" fmla="*/ 990757 w 1390807"/>
                <a:gd name="connsiteY15" fmla="*/ 242888 h 280988"/>
                <a:gd name="connsiteX16" fmla="*/ 981232 w 1390807"/>
                <a:gd name="connsiteY16" fmla="*/ 228601 h 280988"/>
                <a:gd name="connsiteX17" fmla="*/ 947894 w 1390807"/>
                <a:gd name="connsiteY17" fmla="*/ 238126 h 280988"/>
                <a:gd name="connsiteX18" fmla="*/ 909794 w 1390807"/>
                <a:gd name="connsiteY18" fmla="*/ 242888 h 280988"/>
                <a:gd name="connsiteX19" fmla="*/ 871694 w 1390807"/>
                <a:gd name="connsiteY19" fmla="*/ 238126 h 280988"/>
                <a:gd name="connsiteX20" fmla="*/ 862169 w 1390807"/>
                <a:gd name="connsiteY20" fmla="*/ 209551 h 280988"/>
                <a:gd name="connsiteX21" fmla="*/ 847882 w 1390807"/>
                <a:gd name="connsiteY21" fmla="*/ 204788 h 280988"/>
                <a:gd name="connsiteX22" fmla="*/ 833594 w 1390807"/>
                <a:gd name="connsiteY22" fmla="*/ 214313 h 280988"/>
                <a:gd name="connsiteX23" fmla="*/ 819307 w 1390807"/>
                <a:gd name="connsiteY23" fmla="*/ 219076 h 280988"/>
                <a:gd name="connsiteX24" fmla="*/ 814544 w 1390807"/>
                <a:gd name="connsiteY24" fmla="*/ 233363 h 280988"/>
                <a:gd name="connsiteX25" fmla="*/ 800257 w 1390807"/>
                <a:gd name="connsiteY25" fmla="*/ 242888 h 280988"/>
                <a:gd name="connsiteX26" fmla="*/ 757394 w 1390807"/>
                <a:gd name="connsiteY26" fmla="*/ 276226 h 280988"/>
                <a:gd name="connsiteX27" fmla="*/ 728819 w 1390807"/>
                <a:gd name="connsiteY27" fmla="*/ 280988 h 280988"/>
                <a:gd name="connsiteX28" fmla="*/ 709769 w 1390807"/>
                <a:gd name="connsiteY28" fmla="*/ 276226 h 280988"/>
                <a:gd name="connsiteX29" fmla="*/ 681194 w 1390807"/>
                <a:gd name="connsiteY29" fmla="*/ 266701 h 280988"/>
                <a:gd name="connsiteX30" fmla="*/ 666907 w 1390807"/>
                <a:gd name="connsiteY30" fmla="*/ 257176 h 280988"/>
                <a:gd name="connsiteX31" fmla="*/ 585944 w 1390807"/>
                <a:gd name="connsiteY31" fmla="*/ 247651 h 280988"/>
                <a:gd name="connsiteX32" fmla="*/ 566894 w 1390807"/>
                <a:gd name="connsiteY32" fmla="*/ 252413 h 280988"/>
                <a:gd name="connsiteX33" fmla="*/ 538319 w 1390807"/>
                <a:gd name="connsiteY33" fmla="*/ 261938 h 280988"/>
                <a:gd name="connsiteX34" fmla="*/ 524032 w 1390807"/>
                <a:gd name="connsiteY34" fmla="*/ 252413 h 280988"/>
                <a:gd name="connsiteX35" fmla="*/ 495457 w 1390807"/>
                <a:gd name="connsiteY35" fmla="*/ 266701 h 280988"/>
                <a:gd name="connsiteX36" fmla="*/ 481169 w 1390807"/>
                <a:gd name="connsiteY36" fmla="*/ 271463 h 280988"/>
                <a:gd name="connsiteX37" fmla="*/ 476407 w 1390807"/>
                <a:gd name="connsiteY37" fmla="*/ 257176 h 280988"/>
                <a:gd name="connsiteX38" fmla="*/ 466882 w 1390807"/>
                <a:gd name="connsiteY38" fmla="*/ 242888 h 280988"/>
                <a:gd name="connsiteX39" fmla="*/ 443069 w 1390807"/>
                <a:gd name="connsiteY39" fmla="*/ 209551 h 280988"/>
                <a:gd name="connsiteX40" fmla="*/ 395444 w 1390807"/>
                <a:gd name="connsiteY40" fmla="*/ 214313 h 280988"/>
                <a:gd name="connsiteX41" fmla="*/ 357344 w 1390807"/>
                <a:gd name="connsiteY41" fmla="*/ 228601 h 280988"/>
                <a:gd name="connsiteX42" fmla="*/ 338294 w 1390807"/>
                <a:gd name="connsiteY42" fmla="*/ 257176 h 280988"/>
                <a:gd name="connsiteX43" fmla="*/ 276382 w 1390807"/>
                <a:gd name="connsiteY43" fmla="*/ 280988 h 280988"/>
                <a:gd name="connsiteX44" fmla="*/ 257332 w 1390807"/>
                <a:gd name="connsiteY44" fmla="*/ 276226 h 280988"/>
                <a:gd name="connsiteX45" fmla="*/ 247807 w 1390807"/>
                <a:gd name="connsiteY45" fmla="*/ 261938 h 280988"/>
                <a:gd name="connsiteX46" fmla="*/ 233519 w 1390807"/>
                <a:gd name="connsiteY46" fmla="*/ 252413 h 280988"/>
                <a:gd name="connsiteX47" fmla="*/ 209707 w 1390807"/>
                <a:gd name="connsiteY47" fmla="*/ 233363 h 280988"/>
                <a:gd name="connsiteX48" fmla="*/ 200182 w 1390807"/>
                <a:gd name="connsiteY48" fmla="*/ 219076 h 280988"/>
                <a:gd name="connsiteX49" fmla="*/ 171607 w 1390807"/>
                <a:gd name="connsiteY49" fmla="*/ 209551 h 280988"/>
                <a:gd name="connsiteX50" fmla="*/ 157319 w 1390807"/>
                <a:gd name="connsiteY50" fmla="*/ 204788 h 280988"/>
                <a:gd name="connsiteX51" fmla="*/ 147794 w 1390807"/>
                <a:gd name="connsiteY51" fmla="*/ 190501 h 280988"/>
                <a:gd name="connsiteX52" fmla="*/ 95406 w 1390807"/>
                <a:gd name="connsiteY52" fmla="*/ 176214 h 280988"/>
                <a:gd name="connsiteX53" fmla="*/ 19207 w 1390807"/>
                <a:gd name="connsiteY53" fmla="*/ 114300 h 280988"/>
                <a:gd name="connsiteX54" fmla="*/ 156 w 1390807"/>
                <a:gd name="connsiteY54" fmla="*/ 66676 h 280988"/>
                <a:gd name="connsiteX55" fmla="*/ 9682 w 1390807"/>
                <a:gd name="connsiteY55" fmla="*/ 0 h 280988"/>
                <a:gd name="connsiteX0" fmla="*/ 1390807 w 1390807"/>
                <a:gd name="connsiteY0" fmla="*/ 166688 h 280988"/>
                <a:gd name="connsiteX1" fmla="*/ 1386044 w 1390807"/>
                <a:gd name="connsiteY1" fmla="*/ 190501 h 280988"/>
                <a:gd name="connsiteX2" fmla="*/ 1347944 w 1390807"/>
                <a:gd name="connsiteY2" fmla="*/ 223838 h 280988"/>
                <a:gd name="connsiteX3" fmla="*/ 1319369 w 1390807"/>
                <a:gd name="connsiteY3" fmla="*/ 233363 h 280988"/>
                <a:gd name="connsiteX4" fmla="*/ 1305082 w 1390807"/>
                <a:gd name="connsiteY4" fmla="*/ 238126 h 280988"/>
                <a:gd name="connsiteX5" fmla="*/ 1276507 w 1390807"/>
                <a:gd name="connsiteY5" fmla="*/ 233363 h 280988"/>
                <a:gd name="connsiteX6" fmla="*/ 1262219 w 1390807"/>
                <a:gd name="connsiteY6" fmla="*/ 223838 h 280988"/>
                <a:gd name="connsiteX7" fmla="*/ 1247932 w 1390807"/>
                <a:gd name="connsiteY7" fmla="*/ 219076 h 280988"/>
                <a:gd name="connsiteX8" fmla="*/ 1228882 w 1390807"/>
                <a:gd name="connsiteY8" fmla="*/ 247651 h 280988"/>
                <a:gd name="connsiteX9" fmla="*/ 1214594 w 1390807"/>
                <a:gd name="connsiteY9" fmla="*/ 252413 h 280988"/>
                <a:gd name="connsiteX10" fmla="*/ 1114582 w 1390807"/>
                <a:gd name="connsiteY10" fmla="*/ 257176 h 280988"/>
                <a:gd name="connsiteX11" fmla="*/ 1100294 w 1390807"/>
                <a:gd name="connsiteY11" fmla="*/ 261938 h 280988"/>
                <a:gd name="connsiteX12" fmla="*/ 1090769 w 1390807"/>
                <a:gd name="connsiteY12" fmla="*/ 276226 h 280988"/>
                <a:gd name="connsiteX13" fmla="*/ 1047907 w 1390807"/>
                <a:gd name="connsiteY13" fmla="*/ 266701 h 280988"/>
                <a:gd name="connsiteX14" fmla="*/ 1005044 w 1390807"/>
                <a:gd name="connsiteY14" fmla="*/ 247651 h 280988"/>
                <a:gd name="connsiteX15" fmla="*/ 990757 w 1390807"/>
                <a:gd name="connsiteY15" fmla="*/ 242888 h 280988"/>
                <a:gd name="connsiteX16" fmla="*/ 981232 w 1390807"/>
                <a:gd name="connsiteY16" fmla="*/ 228601 h 280988"/>
                <a:gd name="connsiteX17" fmla="*/ 947894 w 1390807"/>
                <a:gd name="connsiteY17" fmla="*/ 238126 h 280988"/>
                <a:gd name="connsiteX18" fmla="*/ 909794 w 1390807"/>
                <a:gd name="connsiteY18" fmla="*/ 242888 h 280988"/>
                <a:gd name="connsiteX19" fmla="*/ 871694 w 1390807"/>
                <a:gd name="connsiteY19" fmla="*/ 238126 h 280988"/>
                <a:gd name="connsiteX20" fmla="*/ 862169 w 1390807"/>
                <a:gd name="connsiteY20" fmla="*/ 209551 h 280988"/>
                <a:gd name="connsiteX21" fmla="*/ 847882 w 1390807"/>
                <a:gd name="connsiteY21" fmla="*/ 204788 h 280988"/>
                <a:gd name="connsiteX22" fmla="*/ 833594 w 1390807"/>
                <a:gd name="connsiteY22" fmla="*/ 214313 h 280988"/>
                <a:gd name="connsiteX23" fmla="*/ 819307 w 1390807"/>
                <a:gd name="connsiteY23" fmla="*/ 219076 h 280988"/>
                <a:gd name="connsiteX24" fmla="*/ 814544 w 1390807"/>
                <a:gd name="connsiteY24" fmla="*/ 233363 h 280988"/>
                <a:gd name="connsiteX25" fmla="*/ 800257 w 1390807"/>
                <a:gd name="connsiteY25" fmla="*/ 242888 h 280988"/>
                <a:gd name="connsiteX26" fmla="*/ 757394 w 1390807"/>
                <a:gd name="connsiteY26" fmla="*/ 276226 h 280988"/>
                <a:gd name="connsiteX27" fmla="*/ 728819 w 1390807"/>
                <a:gd name="connsiteY27" fmla="*/ 280988 h 280988"/>
                <a:gd name="connsiteX28" fmla="*/ 709769 w 1390807"/>
                <a:gd name="connsiteY28" fmla="*/ 276226 h 280988"/>
                <a:gd name="connsiteX29" fmla="*/ 681194 w 1390807"/>
                <a:gd name="connsiteY29" fmla="*/ 266701 h 280988"/>
                <a:gd name="connsiteX30" fmla="*/ 666907 w 1390807"/>
                <a:gd name="connsiteY30" fmla="*/ 257176 h 280988"/>
                <a:gd name="connsiteX31" fmla="*/ 585944 w 1390807"/>
                <a:gd name="connsiteY31" fmla="*/ 247651 h 280988"/>
                <a:gd name="connsiteX32" fmla="*/ 566894 w 1390807"/>
                <a:gd name="connsiteY32" fmla="*/ 252413 h 280988"/>
                <a:gd name="connsiteX33" fmla="*/ 538319 w 1390807"/>
                <a:gd name="connsiteY33" fmla="*/ 261938 h 280988"/>
                <a:gd name="connsiteX34" fmla="*/ 524032 w 1390807"/>
                <a:gd name="connsiteY34" fmla="*/ 252413 h 280988"/>
                <a:gd name="connsiteX35" fmla="*/ 495457 w 1390807"/>
                <a:gd name="connsiteY35" fmla="*/ 266701 h 280988"/>
                <a:gd name="connsiteX36" fmla="*/ 481169 w 1390807"/>
                <a:gd name="connsiteY36" fmla="*/ 271463 h 280988"/>
                <a:gd name="connsiteX37" fmla="*/ 476407 w 1390807"/>
                <a:gd name="connsiteY37" fmla="*/ 257176 h 280988"/>
                <a:gd name="connsiteX38" fmla="*/ 466882 w 1390807"/>
                <a:gd name="connsiteY38" fmla="*/ 242888 h 280988"/>
                <a:gd name="connsiteX39" fmla="*/ 443069 w 1390807"/>
                <a:gd name="connsiteY39" fmla="*/ 209551 h 280988"/>
                <a:gd name="connsiteX40" fmla="*/ 395444 w 1390807"/>
                <a:gd name="connsiteY40" fmla="*/ 214313 h 280988"/>
                <a:gd name="connsiteX41" fmla="*/ 357344 w 1390807"/>
                <a:gd name="connsiteY41" fmla="*/ 228601 h 280988"/>
                <a:gd name="connsiteX42" fmla="*/ 338294 w 1390807"/>
                <a:gd name="connsiteY42" fmla="*/ 257176 h 280988"/>
                <a:gd name="connsiteX43" fmla="*/ 285907 w 1390807"/>
                <a:gd name="connsiteY43" fmla="*/ 233363 h 280988"/>
                <a:gd name="connsiteX44" fmla="*/ 257332 w 1390807"/>
                <a:gd name="connsiteY44" fmla="*/ 276226 h 280988"/>
                <a:gd name="connsiteX45" fmla="*/ 247807 w 1390807"/>
                <a:gd name="connsiteY45" fmla="*/ 261938 h 280988"/>
                <a:gd name="connsiteX46" fmla="*/ 233519 w 1390807"/>
                <a:gd name="connsiteY46" fmla="*/ 252413 h 280988"/>
                <a:gd name="connsiteX47" fmla="*/ 209707 w 1390807"/>
                <a:gd name="connsiteY47" fmla="*/ 233363 h 280988"/>
                <a:gd name="connsiteX48" fmla="*/ 200182 w 1390807"/>
                <a:gd name="connsiteY48" fmla="*/ 219076 h 280988"/>
                <a:gd name="connsiteX49" fmla="*/ 171607 w 1390807"/>
                <a:gd name="connsiteY49" fmla="*/ 209551 h 280988"/>
                <a:gd name="connsiteX50" fmla="*/ 157319 w 1390807"/>
                <a:gd name="connsiteY50" fmla="*/ 204788 h 280988"/>
                <a:gd name="connsiteX51" fmla="*/ 147794 w 1390807"/>
                <a:gd name="connsiteY51" fmla="*/ 190501 h 280988"/>
                <a:gd name="connsiteX52" fmla="*/ 95406 w 1390807"/>
                <a:gd name="connsiteY52" fmla="*/ 176214 h 280988"/>
                <a:gd name="connsiteX53" fmla="*/ 19207 w 1390807"/>
                <a:gd name="connsiteY53" fmla="*/ 114300 h 280988"/>
                <a:gd name="connsiteX54" fmla="*/ 156 w 1390807"/>
                <a:gd name="connsiteY54" fmla="*/ 66676 h 280988"/>
                <a:gd name="connsiteX55" fmla="*/ 9682 w 1390807"/>
                <a:gd name="connsiteY55" fmla="*/ 0 h 280988"/>
                <a:gd name="connsiteX0" fmla="*/ 1390807 w 1390807"/>
                <a:gd name="connsiteY0" fmla="*/ 166688 h 280988"/>
                <a:gd name="connsiteX1" fmla="*/ 1386044 w 1390807"/>
                <a:gd name="connsiteY1" fmla="*/ 190501 h 280988"/>
                <a:gd name="connsiteX2" fmla="*/ 1347944 w 1390807"/>
                <a:gd name="connsiteY2" fmla="*/ 223838 h 280988"/>
                <a:gd name="connsiteX3" fmla="*/ 1319369 w 1390807"/>
                <a:gd name="connsiteY3" fmla="*/ 233363 h 280988"/>
                <a:gd name="connsiteX4" fmla="*/ 1305082 w 1390807"/>
                <a:gd name="connsiteY4" fmla="*/ 238126 h 280988"/>
                <a:gd name="connsiteX5" fmla="*/ 1276507 w 1390807"/>
                <a:gd name="connsiteY5" fmla="*/ 233363 h 280988"/>
                <a:gd name="connsiteX6" fmla="*/ 1262219 w 1390807"/>
                <a:gd name="connsiteY6" fmla="*/ 223838 h 280988"/>
                <a:gd name="connsiteX7" fmla="*/ 1247932 w 1390807"/>
                <a:gd name="connsiteY7" fmla="*/ 219076 h 280988"/>
                <a:gd name="connsiteX8" fmla="*/ 1228882 w 1390807"/>
                <a:gd name="connsiteY8" fmla="*/ 247651 h 280988"/>
                <a:gd name="connsiteX9" fmla="*/ 1214594 w 1390807"/>
                <a:gd name="connsiteY9" fmla="*/ 252413 h 280988"/>
                <a:gd name="connsiteX10" fmla="*/ 1114582 w 1390807"/>
                <a:gd name="connsiteY10" fmla="*/ 257176 h 280988"/>
                <a:gd name="connsiteX11" fmla="*/ 1100294 w 1390807"/>
                <a:gd name="connsiteY11" fmla="*/ 261938 h 280988"/>
                <a:gd name="connsiteX12" fmla="*/ 1090769 w 1390807"/>
                <a:gd name="connsiteY12" fmla="*/ 276226 h 280988"/>
                <a:gd name="connsiteX13" fmla="*/ 1047907 w 1390807"/>
                <a:gd name="connsiteY13" fmla="*/ 266701 h 280988"/>
                <a:gd name="connsiteX14" fmla="*/ 1005044 w 1390807"/>
                <a:gd name="connsiteY14" fmla="*/ 247651 h 280988"/>
                <a:gd name="connsiteX15" fmla="*/ 990757 w 1390807"/>
                <a:gd name="connsiteY15" fmla="*/ 242888 h 280988"/>
                <a:gd name="connsiteX16" fmla="*/ 981232 w 1390807"/>
                <a:gd name="connsiteY16" fmla="*/ 228601 h 280988"/>
                <a:gd name="connsiteX17" fmla="*/ 947894 w 1390807"/>
                <a:gd name="connsiteY17" fmla="*/ 238126 h 280988"/>
                <a:gd name="connsiteX18" fmla="*/ 909794 w 1390807"/>
                <a:gd name="connsiteY18" fmla="*/ 242888 h 280988"/>
                <a:gd name="connsiteX19" fmla="*/ 871694 w 1390807"/>
                <a:gd name="connsiteY19" fmla="*/ 238126 h 280988"/>
                <a:gd name="connsiteX20" fmla="*/ 862169 w 1390807"/>
                <a:gd name="connsiteY20" fmla="*/ 209551 h 280988"/>
                <a:gd name="connsiteX21" fmla="*/ 847882 w 1390807"/>
                <a:gd name="connsiteY21" fmla="*/ 204788 h 280988"/>
                <a:gd name="connsiteX22" fmla="*/ 833594 w 1390807"/>
                <a:gd name="connsiteY22" fmla="*/ 214313 h 280988"/>
                <a:gd name="connsiteX23" fmla="*/ 819307 w 1390807"/>
                <a:gd name="connsiteY23" fmla="*/ 219076 h 280988"/>
                <a:gd name="connsiteX24" fmla="*/ 814544 w 1390807"/>
                <a:gd name="connsiteY24" fmla="*/ 233363 h 280988"/>
                <a:gd name="connsiteX25" fmla="*/ 800257 w 1390807"/>
                <a:gd name="connsiteY25" fmla="*/ 242888 h 280988"/>
                <a:gd name="connsiteX26" fmla="*/ 757394 w 1390807"/>
                <a:gd name="connsiteY26" fmla="*/ 276226 h 280988"/>
                <a:gd name="connsiteX27" fmla="*/ 728819 w 1390807"/>
                <a:gd name="connsiteY27" fmla="*/ 280988 h 280988"/>
                <a:gd name="connsiteX28" fmla="*/ 709769 w 1390807"/>
                <a:gd name="connsiteY28" fmla="*/ 276226 h 280988"/>
                <a:gd name="connsiteX29" fmla="*/ 681194 w 1390807"/>
                <a:gd name="connsiteY29" fmla="*/ 266701 h 280988"/>
                <a:gd name="connsiteX30" fmla="*/ 666907 w 1390807"/>
                <a:gd name="connsiteY30" fmla="*/ 257176 h 280988"/>
                <a:gd name="connsiteX31" fmla="*/ 585944 w 1390807"/>
                <a:gd name="connsiteY31" fmla="*/ 247651 h 280988"/>
                <a:gd name="connsiteX32" fmla="*/ 566894 w 1390807"/>
                <a:gd name="connsiteY32" fmla="*/ 252413 h 280988"/>
                <a:gd name="connsiteX33" fmla="*/ 538319 w 1390807"/>
                <a:gd name="connsiteY33" fmla="*/ 261938 h 280988"/>
                <a:gd name="connsiteX34" fmla="*/ 524032 w 1390807"/>
                <a:gd name="connsiteY34" fmla="*/ 252413 h 280988"/>
                <a:gd name="connsiteX35" fmla="*/ 495457 w 1390807"/>
                <a:gd name="connsiteY35" fmla="*/ 266701 h 280988"/>
                <a:gd name="connsiteX36" fmla="*/ 481169 w 1390807"/>
                <a:gd name="connsiteY36" fmla="*/ 271463 h 280988"/>
                <a:gd name="connsiteX37" fmla="*/ 476407 w 1390807"/>
                <a:gd name="connsiteY37" fmla="*/ 257176 h 280988"/>
                <a:gd name="connsiteX38" fmla="*/ 466882 w 1390807"/>
                <a:gd name="connsiteY38" fmla="*/ 242888 h 280988"/>
                <a:gd name="connsiteX39" fmla="*/ 443069 w 1390807"/>
                <a:gd name="connsiteY39" fmla="*/ 209551 h 280988"/>
                <a:gd name="connsiteX40" fmla="*/ 395444 w 1390807"/>
                <a:gd name="connsiteY40" fmla="*/ 214313 h 280988"/>
                <a:gd name="connsiteX41" fmla="*/ 357344 w 1390807"/>
                <a:gd name="connsiteY41" fmla="*/ 228601 h 280988"/>
                <a:gd name="connsiteX42" fmla="*/ 328769 w 1390807"/>
                <a:gd name="connsiteY42" fmla="*/ 214314 h 280988"/>
                <a:gd name="connsiteX43" fmla="*/ 285907 w 1390807"/>
                <a:gd name="connsiteY43" fmla="*/ 233363 h 280988"/>
                <a:gd name="connsiteX44" fmla="*/ 257332 w 1390807"/>
                <a:gd name="connsiteY44" fmla="*/ 276226 h 280988"/>
                <a:gd name="connsiteX45" fmla="*/ 247807 w 1390807"/>
                <a:gd name="connsiteY45" fmla="*/ 261938 h 280988"/>
                <a:gd name="connsiteX46" fmla="*/ 233519 w 1390807"/>
                <a:gd name="connsiteY46" fmla="*/ 252413 h 280988"/>
                <a:gd name="connsiteX47" fmla="*/ 209707 w 1390807"/>
                <a:gd name="connsiteY47" fmla="*/ 233363 h 280988"/>
                <a:gd name="connsiteX48" fmla="*/ 200182 w 1390807"/>
                <a:gd name="connsiteY48" fmla="*/ 219076 h 280988"/>
                <a:gd name="connsiteX49" fmla="*/ 171607 w 1390807"/>
                <a:gd name="connsiteY49" fmla="*/ 209551 h 280988"/>
                <a:gd name="connsiteX50" fmla="*/ 157319 w 1390807"/>
                <a:gd name="connsiteY50" fmla="*/ 204788 h 280988"/>
                <a:gd name="connsiteX51" fmla="*/ 147794 w 1390807"/>
                <a:gd name="connsiteY51" fmla="*/ 190501 h 280988"/>
                <a:gd name="connsiteX52" fmla="*/ 95406 w 1390807"/>
                <a:gd name="connsiteY52" fmla="*/ 176214 h 280988"/>
                <a:gd name="connsiteX53" fmla="*/ 19207 w 1390807"/>
                <a:gd name="connsiteY53" fmla="*/ 114300 h 280988"/>
                <a:gd name="connsiteX54" fmla="*/ 156 w 1390807"/>
                <a:gd name="connsiteY54" fmla="*/ 66676 h 280988"/>
                <a:gd name="connsiteX55" fmla="*/ 9682 w 1390807"/>
                <a:gd name="connsiteY55" fmla="*/ 0 h 280988"/>
                <a:gd name="connsiteX0" fmla="*/ 1390807 w 1390807"/>
                <a:gd name="connsiteY0" fmla="*/ 166688 h 280988"/>
                <a:gd name="connsiteX1" fmla="*/ 1386044 w 1390807"/>
                <a:gd name="connsiteY1" fmla="*/ 190501 h 280988"/>
                <a:gd name="connsiteX2" fmla="*/ 1347944 w 1390807"/>
                <a:gd name="connsiteY2" fmla="*/ 223838 h 280988"/>
                <a:gd name="connsiteX3" fmla="*/ 1319369 w 1390807"/>
                <a:gd name="connsiteY3" fmla="*/ 233363 h 280988"/>
                <a:gd name="connsiteX4" fmla="*/ 1305082 w 1390807"/>
                <a:gd name="connsiteY4" fmla="*/ 238126 h 280988"/>
                <a:gd name="connsiteX5" fmla="*/ 1276507 w 1390807"/>
                <a:gd name="connsiteY5" fmla="*/ 233363 h 280988"/>
                <a:gd name="connsiteX6" fmla="*/ 1262219 w 1390807"/>
                <a:gd name="connsiteY6" fmla="*/ 223838 h 280988"/>
                <a:gd name="connsiteX7" fmla="*/ 1247932 w 1390807"/>
                <a:gd name="connsiteY7" fmla="*/ 219076 h 280988"/>
                <a:gd name="connsiteX8" fmla="*/ 1228882 w 1390807"/>
                <a:gd name="connsiteY8" fmla="*/ 247651 h 280988"/>
                <a:gd name="connsiteX9" fmla="*/ 1214594 w 1390807"/>
                <a:gd name="connsiteY9" fmla="*/ 252413 h 280988"/>
                <a:gd name="connsiteX10" fmla="*/ 1114582 w 1390807"/>
                <a:gd name="connsiteY10" fmla="*/ 257176 h 280988"/>
                <a:gd name="connsiteX11" fmla="*/ 1100294 w 1390807"/>
                <a:gd name="connsiteY11" fmla="*/ 261938 h 280988"/>
                <a:gd name="connsiteX12" fmla="*/ 1090769 w 1390807"/>
                <a:gd name="connsiteY12" fmla="*/ 276226 h 280988"/>
                <a:gd name="connsiteX13" fmla="*/ 1047907 w 1390807"/>
                <a:gd name="connsiteY13" fmla="*/ 266701 h 280988"/>
                <a:gd name="connsiteX14" fmla="*/ 1005044 w 1390807"/>
                <a:gd name="connsiteY14" fmla="*/ 247651 h 280988"/>
                <a:gd name="connsiteX15" fmla="*/ 990757 w 1390807"/>
                <a:gd name="connsiteY15" fmla="*/ 242888 h 280988"/>
                <a:gd name="connsiteX16" fmla="*/ 981232 w 1390807"/>
                <a:gd name="connsiteY16" fmla="*/ 228601 h 280988"/>
                <a:gd name="connsiteX17" fmla="*/ 947894 w 1390807"/>
                <a:gd name="connsiteY17" fmla="*/ 238126 h 280988"/>
                <a:gd name="connsiteX18" fmla="*/ 909794 w 1390807"/>
                <a:gd name="connsiteY18" fmla="*/ 242888 h 280988"/>
                <a:gd name="connsiteX19" fmla="*/ 871694 w 1390807"/>
                <a:gd name="connsiteY19" fmla="*/ 238126 h 280988"/>
                <a:gd name="connsiteX20" fmla="*/ 862169 w 1390807"/>
                <a:gd name="connsiteY20" fmla="*/ 209551 h 280988"/>
                <a:gd name="connsiteX21" fmla="*/ 847882 w 1390807"/>
                <a:gd name="connsiteY21" fmla="*/ 204788 h 280988"/>
                <a:gd name="connsiteX22" fmla="*/ 833594 w 1390807"/>
                <a:gd name="connsiteY22" fmla="*/ 214313 h 280988"/>
                <a:gd name="connsiteX23" fmla="*/ 819307 w 1390807"/>
                <a:gd name="connsiteY23" fmla="*/ 219076 h 280988"/>
                <a:gd name="connsiteX24" fmla="*/ 814544 w 1390807"/>
                <a:gd name="connsiteY24" fmla="*/ 233363 h 280988"/>
                <a:gd name="connsiteX25" fmla="*/ 800257 w 1390807"/>
                <a:gd name="connsiteY25" fmla="*/ 242888 h 280988"/>
                <a:gd name="connsiteX26" fmla="*/ 757394 w 1390807"/>
                <a:gd name="connsiteY26" fmla="*/ 276226 h 280988"/>
                <a:gd name="connsiteX27" fmla="*/ 728819 w 1390807"/>
                <a:gd name="connsiteY27" fmla="*/ 280988 h 280988"/>
                <a:gd name="connsiteX28" fmla="*/ 709769 w 1390807"/>
                <a:gd name="connsiteY28" fmla="*/ 276226 h 280988"/>
                <a:gd name="connsiteX29" fmla="*/ 681194 w 1390807"/>
                <a:gd name="connsiteY29" fmla="*/ 266701 h 280988"/>
                <a:gd name="connsiteX30" fmla="*/ 666907 w 1390807"/>
                <a:gd name="connsiteY30" fmla="*/ 257176 h 280988"/>
                <a:gd name="connsiteX31" fmla="*/ 585944 w 1390807"/>
                <a:gd name="connsiteY31" fmla="*/ 247651 h 280988"/>
                <a:gd name="connsiteX32" fmla="*/ 566894 w 1390807"/>
                <a:gd name="connsiteY32" fmla="*/ 252413 h 280988"/>
                <a:gd name="connsiteX33" fmla="*/ 538319 w 1390807"/>
                <a:gd name="connsiteY33" fmla="*/ 261938 h 280988"/>
                <a:gd name="connsiteX34" fmla="*/ 524032 w 1390807"/>
                <a:gd name="connsiteY34" fmla="*/ 252413 h 280988"/>
                <a:gd name="connsiteX35" fmla="*/ 495457 w 1390807"/>
                <a:gd name="connsiteY35" fmla="*/ 266701 h 280988"/>
                <a:gd name="connsiteX36" fmla="*/ 481169 w 1390807"/>
                <a:gd name="connsiteY36" fmla="*/ 271463 h 280988"/>
                <a:gd name="connsiteX37" fmla="*/ 476407 w 1390807"/>
                <a:gd name="connsiteY37" fmla="*/ 257176 h 280988"/>
                <a:gd name="connsiteX38" fmla="*/ 466882 w 1390807"/>
                <a:gd name="connsiteY38" fmla="*/ 242888 h 280988"/>
                <a:gd name="connsiteX39" fmla="*/ 443069 w 1390807"/>
                <a:gd name="connsiteY39" fmla="*/ 209551 h 280988"/>
                <a:gd name="connsiteX40" fmla="*/ 395444 w 1390807"/>
                <a:gd name="connsiteY40" fmla="*/ 214313 h 280988"/>
                <a:gd name="connsiteX41" fmla="*/ 357344 w 1390807"/>
                <a:gd name="connsiteY41" fmla="*/ 228601 h 280988"/>
                <a:gd name="connsiteX42" fmla="*/ 333532 w 1390807"/>
                <a:gd name="connsiteY42" fmla="*/ 200026 h 280988"/>
                <a:gd name="connsiteX43" fmla="*/ 285907 w 1390807"/>
                <a:gd name="connsiteY43" fmla="*/ 233363 h 280988"/>
                <a:gd name="connsiteX44" fmla="*/ 257332 w 1390807"/>
                <a:gd name="connsiteY44" fmla="*/ 276226 h 280988"/>
                <a:gd name="connsiteX45" fmla="*/ 247807 w 1390807"/>
                <a:gd name="connsiteY45" fmla="*/ 261938 h 280988"/>
                <a:gd name="connsiteX46" fmla="*/ 233519 w 1390807"/>
                <a:gd name="connsiteY46" fmla="*/ 252413 h 280988"/>
                <a:gd name="connsiteX47" fmla="*/ 209707 w 1390807"/>
                <a:gd name="connsiteY47" fmla="*/ 233363 h 280988"/>
                <a:gd name="connsiteX48" fmla="*/ 200182 w 1390807"/>
                <a:gd name="connsiteY48" fmla="*/ 219076 h 280988"/>
                <a:gd name="connsiteX49" fmla="*/ 171607 w 1390807"/>
                <a:gd name="connsiteY49" fmla="*/ 209551 h 280988"/>
                <a:gd name="connsiteX50" fmla="*/ 157319 w 1390807"/>
                <a:gd name="connsiteY50" fmla="*/ 204788 h 280988"/>
                <a:gd name="connsiteX51" fmla="*/ 147794 w 1390807"/>
                <a:gd name="connsiteY51" fmla="*/ 190501 h 280988"/>
                <a:gd name="connsiteX52" fmla="*/ 95406 w 1390807"/>
                <a:gd name="connsiteY52" fmla="*/ 176214 h 280988"/>
                <a:gd name="connsiteX53" fmla="*/ 19207 w 1390807"/>
                <a:gd name="connsiteY53" fmla="*/ 114300 h 280988"/>
                <a:gd name="connsiteX54" fmla="*/ 156 w 1390807"/>
                <a:gd name="connsiteY54" fmla="*/ 66676 h 280988"/>
                <a:gd name="connsiteX55" fmla="*/ 9682 w 1390807"/>
                <a:gd name="connsiteY55" fmla="*/ 0 h 280988"/>
                <a:gd name="connsiteX0" fmla="*/ 1390807 w 1390807"/>
                <a:gd name="connsiteY0" fmla="*/ 166688 h 280988"/>
                <a:gd name="connsiteX1" fmla="*/ 1386044 w 1390807"/>
                <a:gd name="connsiteY1" fmla="*/ 190501 h 280988"/>
                <a:gd name="connsiteX2" fmla="*/ 1347944 w 1390807"/>
                <a:gd name="connsiteY2" fmla="*/ 223838 h 280988"/>
                <a:gd name="connsiteX3" fmla="*/ 1319369 w 1390807"/>
                <a:gd name="connsiteY3" fmla="*/ 233363 h 280988"/>
                <a:gd name="connsiteX4" fmla="*/ 1305082 w 1390807"/>
                <a:gd name="connsiteY4" fmla="*/ 238126 h 280988"/>
                <a:gd name="connsiteX5" fmla="*/ 1276507 w 1390807"/>
                <a:gd name="connsiteY5" fmla="*/ 233363 h 280988"/>
                <a:gd name="connsiteX6" fmla="*/ 1262219 w 1390807"/>
                <a:gd name="connsiteY6" fmla="*/ 223838 h 280988"/>
                <a:gd name="connsiteX7" fmla="*/ 1247932 w 1390807"/>
                <a:gd name="connsiteY7" fmla="*/ 219076 h 280988"/>
                <a:gd name="connsiteX8" fmla="*/ 1228882 w 1390807"/>
                <a:gd name="connsiteY8" fmla="*/ 247651 h 280988"/>
                <a:gd name="connsiteX9" fmla="*/ 1214594 w 1390807"/>
                <a:gd name="connsiteY9" fmla="*/ 252413 h 280988"/>
                <a:gd name="connsiteX10" fmla="*/ 1114582 w 1390807"/>
                <a:gd name="connsiteY10" fmla="*/ 257176 h 280988"/>
                <a:gd name="connsiteX11" fmla="*/ 1100294 w 1390807"/>
                <a:gd name="connsiteY11" fmla="*/ 261938 h 280988"/>
                <a:gd name="connsiteX12" fmla="*/ 1090769 w 1390807"/>
                <a:gd name="connsiteY12" fmla="*/ 276226 h 280988"/>
                <a:gd name="connsiteX13" fmla="*/ 1047907 w 1390807"/>
                <a:gd name="connsiteY13" fmla="*/ 266701 h 280988"/>
                <a:gd name="connsiteX14" fmla="*/ 1005044 w 1390807"/>
                <a:gd name="connsiteY14" fmla="*/ 247651 h 280988"/>
                <a:gd name="connsiteX15" fmla="*/ 990757 w 1390807"/>
                <a:gd name="connsiteY15" fmla="*/ 242888 h 280988"/>
                <a:gd name="connsiteX16" fmla="*/ 981232 w 1390807"/>
                <a:gd name="connsiteY16" fmla="*/ 228601 h 280988"/>
                <a:gd name="connsiteX17" fmla="*/ 947894 w 1390807"/>
                <a:gd name="connsiteY17" fmla="*/ 238126 h 280988"/>
                <a:gd name="connsiteX18" fmla="*/ 909794 w 1390807"/>
                <a:gd name="connsiteY18" fmla="*/ 242888 h 280988"/>
                <a:gd name="connsiteX19" fmla="*/ 871694 w 1390807"/>
                <a:gd name="connsiteY19" fmla="*/ 238126 h 280988"/>
                <a:gd name="connsiteX20" fmla="*/ 862169 w 1390807"/>
                <a:gd name="connsiteY20" fmla="*/ 209551 h 280988"/>
                <a:gd name="connsiteX21" fmla="*/ 847882 w 1390807"/>
                <a:gd name="connsiteY21" fmla="*/ 204788 h 280988"/>
                <a:gd name="connsiteX22" fmla="*/ 833594 w 1390807"/>
                <a:gd name="connsiteY22" fmla="*/ 214313 h 280988"/>
                <a:gd name="connsiteX23" fmla="*/ 819307 w 1390807"/>
                <a:gd name="connsiteY23" fmla="*/ 219076 h 280988"/>
                <a:gd name="connsiteX24" fmla="*/ 814544 w 1390807"/>
                <a:gd name="connsiteY24" fmla="*/ 233363 h 280988"/>
                <a:gd name="connsiteX25" fmla="*/ 800257 w 1390807"/>
                <a:gd name="connsiteY25" fmla="*/ 242888 h 280988"/>
                <a:gd name="connsiteX26" fmla="*/ 757394 w 1390807"/>
                <a:gd name="connsiteY26" fmla="*/ 276226 h 280988"/>
                <a:gd name="connsiteX27" fmla="*/ 728819 w 1390807"/>
                <a:gd name="connsiteY27" fmla="*/ 280988 h 280988"/>
                <a:gd name="connsiteX28" fmla="*/ 709769 w 1390807"/>
                <a:gd name="connsiteY28" fmla="*/ 276226 h 280988"/>
                <a:gd name="connsiteX29" fmla="*/ 681194 w 1390807"/>
                <a:gd name="connsiteY29" fmla="*/ 266701 h 280988"/>
                <a:gd name="connsiteX30" fmla="*/ 666907 w 1390807"/>
                <a:gd name="connsiteY30" fmla="*/ 257176 h 280988"/>
                <a:gd name="connsiteX31" fmla="*/ 585944 w 1390807"/>
                <a:gd name="connsiteY31" fmla="*/ 247651 h 280988"/>
                <a:gd name="connsiteX32" fmla="*/ 566894 w 1390807"/>
                <a:gd name="connsiteY32" fmla="*/ 252413 h 280988"/>
                <a:gd name="connsiteX33" fmla="*/ 538319 w 1390807"/>
                <a:gd name="connsiteY33" fmla="*/ 261938 h 280988"/>
                <a:gd name="connsiteX34" fmla="*/ 524032 w 1390807"/>
                <a:gd name="connsiteY34" fmla="*/ 252413 h 280988"/>
                <a:gd name="connsiteX35" fmla="*/ 495457 w 1390807"/>
                <a:gd name="connsiteY35" fmla="*/ 266701 h 280988"/>
                <a:gd name="connsiteX36" fmla="*/ 481169 w 1390807"/>
                <a:gd name="connsiteY36" fmla="*/ 271463 h 280988"/>
                <a:gd name="connsiteX37" fmla="*/ 476407 w 1390807"/>
                <a:gd name="connsiteY37" fmla="*/ 257176 h 280988"/>
                <a:gd name="connsiteX38" fmla="*/ 466882 w 1390807"/>
                <a:gd name="connsiteY38" fmla="*/ 242888 h 280988"/>
                <a:gd name="connsiteX39" fmla="*/ 447832 w 1390807"/>
                <a:gd name="connsiteY39" fmla="*/ 228601 h 280988"/>
                <a:gd name="connsiteX40" fmla="*/ 395444 w 1390807"/>
                <a:gd name="connsiteY40" fmla="*/ 214313 h 280988"/>
                <a:gd name="connsiteX41" fmla="*/ 357344 w 1390807"/>
                <a:gd name="connsiteY41" fmla="*/ 228601 h 280988"/>
                <a:gd name="connsiteX42" fmla="*/ 333532 w 1390807"/>
                <a:gd name="connsiteY42" fmla="*/ 200026 h 280988"/>
                <a:gd name="connsiteX43" fmla="*/ 285907 w 1390807"/>
                <a:gd name="connsiteY43" fmla="*/ 233363 h 280988"/>
                <a:gd name="connsiteX44" fmla="*/ 257332 w 1390807"/>
                <a:gd name="connsiteY44" fmla="*/ 276226 h 280988"/>
                <a:gd name="connsiteX45" fmla="*/ 247807 w 1390807"/>
                <a:gd name="connsiteY45" fmla="*/ 261938 h 280988"/>
                <a:gd name="connsiteX46" fmla="*/ 233519 w 1390807"/>
                <a:gd name="connsiteY46" fmla="*/ 252413 h 280988"/>
                <a:gd name="connsiteX47" fmla="*/ 209707 w 1390807"/>
                <a:gd name="connsiteY47" fmla="*/ 233363 h 280988"/>
                <a:gd name="connsiteX48" fmla="*/ 200182 w 1390807"/>
                <a:gd name="connsiteY48" fmla="*/ 219076 h 280988"/>
                <a:gd name="connsiteX49" fmla="*/ 171607 w 1390807"/>
                <a:gd name="connsiteY49" fmla="*/ 209551 h 280988"/>
                <a:gd name="connsiteX50" fmla="*/ 157319 w 1390807"/>
                <a:gd name="connsiteY50" fmla="*/ 204788 h 280988"/>
                <a:gd name="connsiteX51" fmla="*/ 147794 w 1390807"/>
                <a:gd name="connsiteY51" fmla="*/ 190501 h 280988"/>
                <a:gd name="connsiteX52" fmla="*/ 95406 w 1390807"/>
                <a:gd name="connsiteY52" fmla="*/ 176214 h 280988"/>
                <a:gd name="connsiteX53" fmla="*/ 19207 w 1390807"/>
                <a:gd name="connsiteY53" fmla="*/ 114300 h 280988"/>
                <a:gd name="connsiteX54" fmla="*/ 156 w 1390807"/>
                <a:gd name="connsiteY54" fmla="*/ 66676 h 280988"/>
                <a:gd name="connsiteX55" fmla="*/ 9682 w 1390807"/>
                <a:gd name="connsiteY55" fmla="*/ 0 h 280988"/>
                <a:gd name="connsiteX0" fmla="*/ 1390807 w 1390807"/>
                <a:gd name="connsiteY0" fmla="*/ 166688 h 280988"/>
                <a:gd name="connsiteX1" fmla="*/ 1386044 w 1390807"/>
                <a:gd name="connsiteY1" fmla="*/ 190501 h 280988"/>
                <a:gd name="connsiteX2" fmla="*/ 1347944 w 1390807"/>
                <a:gd name="connsiteY2" fmla="*/ 223838 h 280988"/>
                <a:gd name="connsiteX3" fmla="*/ 1319369 w 1390807"/>
                <a:gd name="connsiteY3" fmla="*/ 233363 h 280988"/>
                <a:gd name="connsiteX4" fmla="*/ 1305082 w 1390807"/>
                <a:gd name="connsiteY4" fmla="*/ 238126 h 280988"/>
                <a:gd name="connsiteX5" fmla="*/ 1276507 w 1390807"/>
                <a:gd name="connsiteY5" fmla="*/ 233363 h 280988"/>
                <a:gd name="connsiteX6" fmla="*/ 1262219 w 1390807"/>
                <a:gd name="connsiteY6" fmla="*/ 223838 h 280988"/>
                <a:gd name="connsiteX7" fmla="*/ 1247932 w 1390807"/>
                <a:gd name="connsiteY7" fmla="*/ 219076 h 280988"/>
                <a:gd name="connsiteX8" fmla="*/ 1228882 w 1390807"/>
                <a:gd name="connsiteY8" fmla="*/ 247651 h 280988"/>
                <a:gd name="connsiteX9" fmla="*/ 1214594 w 1390807"/>
                <a:gd name="connsiteY9" fmla="*/ 252413 h 280988"/>
                <a:gd name="connsiteX10" fmla="*/ 1114582 w 1390807"/>
                <a:gd name="connsiteY10" fmla="*/ 257176 h 280988"/>
                <a:gd name="connsiteX11" fmla="*/ 1100294 w 1390807"/>
                <a:gd name="connsiteY11" fmla="*/ 261938 h 280988"/>
                <a:gd name="connsiteX12" fmla="*/ 1090769 w 1390807"/>
                <a:gd name="connsiteY12" fmla="*/ 276226 h 280988"/>
                <a:gd name="connsiteX13" fmla="*/ 1047907 w 1390807"/>
                <a:gd name="connsiteY13" fmla="*/ 266701 h 280988"/>
                <a:gd name="connsiteX14" fmla="*/ 1005044 w 1390807"/>
                <a:gd name="connsiteY14" fmla="*/ 247651 h 280988"/>
                <a:gd name="connsiteX15" fmla="*/ 990757 w 1390807"/>
                <a:gd name="connsiteY15" fmla="*/ 242888 h 280988"/>
                <a:gd name="connsiteX16" fmla="*/ 981232 w 1390807"/>
                <a:gd name="connsiteY16" fmla="*/ 228601 h 280988"/>
                <a:gd name="connsiteX17" fmla="*/ 947894 w 1390807"/>
                <a:gd name="connsiteY17" fmla="*/ 238126 h 280988"/>
                <a:gd name="connsiteX18" fmla="*/ 909794 w 1390807"/>
                <a:gd name="connsiteY18" fmla="*/ 242888 h 280988"/>
                <a:gd name="connsiteX19" fmla="*/ 871694 w 1390807"/>
                <a:gd name="connsiteY19" fmla="*/ 238126 h 280988"/>
                <a:gd name="connsiteX20" fmla="*/ 862169 w 1390807"/>
                <a:gd name="connsiteY20" fmla="*/ 209551 h 280988"/>
                <a:gd name="connsiteX21" fmla="*/ 847882 w 1390807"/>
                <a:gd name="connsiteY21" fmla="*/ 204788 h 280988"/>
                <a:gd name="connsiteX22" fmla="*/ 833594 w 1390807"/>
                <a:gd name="connsiteY22" fmla="*/ 214313 h 280988"/>
                <a:gd name="connsiteX23" fmla="*/ 819307 w 1390807"/>
                <a:gd name="connsiteY23" fmla="*/ 219076 h 280988"/>
                <a:gd name="connsiteX24" fmla="*/ 814544 w 1390807"/>
                <a:gd name="connsiteY24" fmla="*/ 233363 h 280988"/>
                <a:gd name="connsiteX25" fmla="*/ 800257 w 1390807"/>
                <a:gd name="connsiteY25" fmla="*/ 242888 h 280988"/>
                <a:gd name="connsiteX26" fmla="*/ 757394 w 1390807"/>
                <a:gd name="connsiteY26" fmla="*/ 276226 h 280988"/>
                <a:gd name="connsiteX27" fmla="*/ 728819 w 1390807"/>
                <a:gd name="connsiteY27" fmla="*/ 280988 h 280988"/>
                <a:gd name="connsiteX28" fmla="*/ 709769 w 1390807"/>
                <a:gd name="connsiteY28" fmla="*/ 276226 h 280988"/>
                <a:gd name="connsiteX29" fmla="*/ 681194 w 1390807"/>
                <a:gd name="connsiteY29" fmla="*/ 266701 h 280988"/>
                <a:gd name="connsiteX30" fmla="*/ 666907 w 1390807"/>
                <a:gd name="connsiteY30" fmla="*/ 257176 h 280988"/>
                <a:gd name="connsiteX31" fmla="*/ 585944 w 1390807"/>
                <a:gd name="connsiteY31" fmla="*/ 247651 h 280988"/>
                <a:gd name="connsiteX32" fmla="*/ 566894 w 1390807"/>
                <a:gd name="connsiteY32" fmla="*/ 252413 h 280988"/>
                <a:gd name="connsiteX33" fmla="*/ 538319 w 1390807"/>
                <a:gd name="connsiteY33" fmla="*/ 261938 h 280988"/>
                <a:gd name="connsiteX34" fmla="*/ 533557 w 1390807"/>
                <a:gd name="connsiteY34" fmla="*/ 228600 h 280988"/>
                <a:gd name="connsiteX35" fmla="*/ 495457 w 1390807"/>
                <a:gd name="connsiteY35" fmla="*/ 266701 h 280988"/>
                <a:gd name="connsiteX36" fmla="*/ 481169 w 1390807"/>
                <a:gd name="connsiteY36" fmla="*/ 271463 h 280988"/>
                <a:gd name="connsiteX37" fmla="*/ 476407 w 1390807"/>
                <a:gd name="connsiteY37" fmla="*/ 257176 h 280988"/>
                <a:gd name="connsiteX38" fmla="*/ 466882 w 1390807"/>
                <a:gd name="connsiteY38" fmla="*/ 242888 h 280988"/>
                <a:gd name="connsiteX39" fmla="*/ 447832 w 1390807"/>
                <a:gd name="connsiteY39" fmla="*/ 228601 h 280988"/>
                <a:gd name="connsiteX40" fmla="*/ 395444 w 1390807"/>
                <a:gd name="connsiteY40" fmla="*/ 214313 h 280988"/>
                <a:gd name="connsiteX41" fmla="*/ 357344 w 1390807"/>
                <a:gd name="connsiteY41" fmla="*/ 228601 h 280988"/>
                <a:gd name="connsiteX42" fmla="*/ 333532 w 1390807"/>
                <a:gd name="connsiteY42" fmla="*/ 200026 h 280988"/>
                <a:gd name="connsiteX43" fmla="*/ 285907 w 1390807"/>
                <a:gd name="connsiteY43" fmla="*/ 233363 h 280988"/>
                <a:gd name="connsiteX44" fmla="*/ 257332 w 1390807"/>
                <a:gd name="connsiteY44" fmla="*/ 276226 h 280988"/>
                <a:gd name="connsiteX45" fmla="*/ 247807 w 1390807"/>
                <a:gd name="connsiteY45" fmla="*/ 261938 h 280988"/>
                <a:gd name="connsiteX46" fmla="*/ 233519 w 1390807"/>
                <a:gd name="connsiteY46" fmla="*/ 252413 h 280988"/>
                <a:gd name="connsiteX47" fmla="*/ 209707 w 1390807"/>
                <a:gd name="connsiteY47" fmla="*/ 233363 h 280988"/>
                <a:gd name="connsiteX48" fmla="*/ 200182 w 1390807"/>
                <a:gd name="connsiteY48" fmla="*/ 219076 h 280988"/>
                <a:gd name="connsiteX49" fmla="*/ 171607 w 1390807"/>
                <a:gd name="connsiteY49" fmla="*/ 209551 h 280988"/>
                <a:gd name="connsiteX50" fmla="*/ 157319 w 1390807"/>
                <a:gd name="connsiteY50" fmla="*/ 204788 h 280988"/>
                <a:gd name="connsiteX51" fmla="*/ 147794 w 1390807"/>
                <a:gd name="connsiteY51" fmla="*/ 190501 h 280988"/>
                <a:gd name="connsiteX52" fmla="*/ 95406 w 1390807"/>
                <a:gd name="connsiteY52" fmla="*/ 176214 h 280988"/>
                <a:gd name="connsiteX53" fmla="*/ 19207 w 1390807"/>
                <a:gd name="connsiteY53" fmla="*/ 114300 h 280988"/>
                <a:gd name="connsiteX54" fmla="*/ 156 w 1390807"/>
                <a:gd name="connsiteY54" fmla="*/ 66676 h 280988"/>
                <a:gd name="connsiteX55" fmla="*/ 9682 w 1390807"/>
                <a:gd name="connsiteY55" fmla="*/ 0 h 280988"/>
                <a:gd name="connsiteX0" fmla="*/ 1390807 w 1390807"/>
                <a:gd name="connsiteY0" fmla="*/ 166688 h 280988"/>
                <a:gd name="connsiteX1" fmla="*/ 1386044 w 1390807"/>
                <a:gd name="connsiteY1" fmla="*/ 190501 h 280988"/>
                <a:gd name="connsiteX2" fmla="*/ 1347944 w 1390807"/>
                <a:gd name="connsiteY2" fmla="*/ 223838 h 280988"/>
                <a:gd name="connsiteX3" fmla="*/ 1319369 w 1390807"/>
                <a:gd name="connsiteY3" fmla="*/ 233363 h 280988"/>
                <a:gd name="connsiteX4" fmla="*/ 1305082 w 1390807"/>
                <a:gd name="connsiteY4" fmla="*/ 238126 h 280988"/>
                <a:gd name="connsiteX5" fmla="*/ 1276507 w 1390807"/>
                <a:gd name="connsiteY5" fmla="*/ 233363 h 280988"/>
                <a:gd name="connsiteX6" fmla="*/ 1262219 w 1390807"/>
                <a:gd name="connsiteY6" fmla="*/ 223838 h 280988"/>
                <a:gd name="connsiteX7" fmla="*/ 1247932 w 1390807"/>
                <a:gd name="connsiteY7" fmla="*/ 219076 h 280988"/>
                <a:gd name="connsiteX8" fmla="*/ 1228882 w 1390807"/>
                <a:gd name="connsiteY8" fmla="*/ 247651 h 280988"/>
                <a:gd name="connsiteX9" fmla="*/ 1214594 w 1390807"/>
                <a:gd name="connsiteY9" fmla="*/ 252413 h 280988"/>
                <a:gd name="connsiteX10" fmla="*/ 1114582 w 1390807"/>
                <a:gd name="connsiteY10" fmla="*/ 257176 h 280988"/>
                <a:gd name="connsiteX11" fmla="*/ 1100294 w 1390807"/>
                <a:gd name="connsiteY11" fmla="*/ 261938 h 280988"/>
                <a:gd name="connsiteX12" fmla="*/ 1090769 w 1390807"/>
                <a:gd name="connsiteY12" fmla="*/ 276226 h 280988"/>
                <a:gd name="connsiteX13" fmla="*/ 1047907 w 1390807"/>
                <a:gd name="connsiteY13" fmla="*/ 266701 h 280988"/>
                <a:gd name="connsiteX14" fmla="*/ 1005044 w 1390807"/>
                <a:gd name="connsiteY14" fmla="*/ 247651 h 280988"/>
                <a:gd name="connsiteX15" fmla="*/ 990757 w 1390807"/>
                <a:gd name="connsiteY15" fmla="*/ 242888 h 280988"/>
                <a:gd name="connsiteX16" fmla="*/ 981232 w 1390807"/>
                <a:gd name="connsiteY16" fmla="*/ 228601 h 280988"/>
                <a:gd name="connsiteX17" fmla="*/ 947894 w 1390807"/>
                <a:gd name="connsiteY17" fmla="*/ 238126 h 280988"/>
                <a:gd name="connsiteX18" fmla="*/ 909794 w 1390807"/>
                <a:gd name="connsiteY18" fmla="*/ 242888 h 280988"/>
                <a:gd name="connsiteX19" fmla="*/ 871694 w 1390807"/>
                <a:gd name="connsiteY19" fmla="*/ 238126 h 280988"/>
                <a:gd name="connsiteX20" fmla="*/ 862169 w 1390807"/>
                <a:gd name="connsiteY20" fmla="*/ 209551 h 280988"/>
                <a:gd name="connsiteX21" fmla="*/ 847882 w 1390807"/>
                <a:gd name="connsiteY21" fmla="*/ 204788 h 280988"/>
                <a:gd name="connsiteX22" fmla="*/ 833594 w 1390807"/>
                <a:gd name="connsiteY22" fmla="*/ 214313 h 280988"/>
                <a:gd name="connsiteX23" fmla="*/ 819307 w 1390807"/>
                <a:gd name="connsiteY23" fmla="*/ 219076 h 280988"/>
                <a:gd name="connsiteX24" fmla="*/ 814544 w 1390807"/>
                <a:gd name="connsiteY24" fmla="*/ 233363 h 280988"/>
                <a:gd name="connsiteX25" fmla="*/ 800257 w 1390807"/>
                <a:gd name="connsiteY25" fmla="*/ 242888 h 280988"/>
                <a:gd name="connsiteX26" fmla="*/ 757394 w 1390807"/>
                <a:gd name="connsiteY26" fmla="*/ 214313 h 280988"/>
                <a:gd name="connsiteX27" fmla="*/ 728819 w 1390807"/>
                <a:gd name="connsiteY27" fmla="*/ 280988 h 280988"/>
                <a:gd name="connsiteX28" fmla="*/ 709769 w 1390807"/>
                <a:gd name="connsiteY28" fmla="*/ 276226 h 280988"/>
                <a:gd name="connsiteX29" fmla="*/ 681194 w 1390807"/>
                <a:gd name="connsiteY29" fmla="*/ 266701 h 280988"/>
                <a:gd name="connsiteX30" fmla="*/ 666907 w 1390807"/>
                <a:gd name="connsiteY30" fmla="*/ 257176 h 280988"/>
                <a:gd name="connsiteX31" fmla="*/ 585944 w 1390807"/>
                <a:gd name="connsiteY31" fmla="*/ 247651 h 280988"/>
                <a:gd name="connsiteX32" fmla="*/ 566894 w 1390807"/>
                <a:gd name="connsiteY32" fmla="*/ 252413 h 280988"/>
                <a:gd name="connsiteX33" fmla="*/ 538319 w 1390807"/>
                <a:gd name="connsiteY33" fmla="*/ 261938 h 280988"/>
                <a:gd name="connsiteX34" fmla="*/ 533557 w 1390807"/>
                <a:gd name="connsiteY34" fmla="*/ 228600 h 280988"/>
                <a:gd name="connsiteX35" fmla="*/ 495457 w 1390807"/>
                <a:gd name="connsiteY35" fmla="*/ 266701 h 280988"/>
                <a:gd name="connsiteX36" fmla="*/ 481169 w 1390807"/>
                <a:gd name="connsiteY36" fmla="*/ 271463 h 280988"/>
                <a:gd name="connsiteX37" fmla="*/ 476407 w 1390807"/>
                <a:gd name="connsiteY37" fmla="*/ 257176 h 280988"/>
                <a:gd name="connsiteX38" fmla="*/ 466882 w 1390807"/>
                <a:gd name="connsiteY38" fmla="*/ 242888 h 280988"/>
                <a:gd name="connsiteX39" fmla="*/ 447832 w 1390807"/>
                <a:gd name="connsiteY39" fmla="*/ 228601 h 280988"/>
                <a:gd name="connsiteX40" fmla="*/ 395444 w 1390807"/>
                <a:gd name="connsiteY40" fmla="*/ 214313 h 280988"/>
                <a:gd name="connsiteX41" fmla="*/ 357344 w 1390807"/>
                <a:gd name="connsiteY41" fmla="*/ 228601 h 280988"/>
                <a:gd name="connsiteX42" fmla="*/ 333532 w 1390807"/>
                <a:gd name="connsiteY42" fmla="*/ 200026 h 280988"/>
                <a:gd name="connsiteX43" fmla="*/ 285907 w 1390807"/>
                <a:gd name="connsiteY43" fmla="*/ 233363 h 280988"/>
                <a:gd name="connsiteX44" fmla="*/ 257332 w 1390807"/>
                <a:gd name="connsiteY44" fmla="*/ 276226 h 280988"/>
                <a:gd name="connsiteX45" fmla="*/ 247807 w 1390807"/>
                <a:gd name="connsiteY45" fmla="*/ 261938 h 280988"/>
                <a:gd name="connsiteX46" fmla="*/ 233519 w 1390807"/>
                <a:gd name="connsiteY46" fmla="*/ 252413 h 280988"/>
                <a:gd name="connsiteX47" fmla="*/ 209707 w 1390807"/>
                <a:gd name="connsiteY47" fmla="*/ 233363 h 280988"/>
                <a:gd name="connsiteX48" fmla="*/ 200182 w 1390807"/>
                <a:gd name="connsiteY48" fmla="*/ 219076 h 280988"/>
                <a:gd name="connsiteX49" fmla="*/ 171607 w 1390807"/>
                <a:gd name="connsiteY49" fmla="*/ 209551 h 280988"/>
                <a:gd name="connsiteX50" fmla="*/ 157319 w 1390807"/>
                <a:gd name="connsiteY50" fmla="*/ 204788 h 280988"/>
                <a:gd name="connsiteX51" fmla="*/ 147794 w 1390807"/>
                <a:gd name="connsiteY51" fmla="*/ 190501 h 280988"/>
                <a:gd name="connsiteX52" fmla="*/ 95406 w 1390807"/>
                <a:gd name="connsiteY52" fmla="*/ 176214 h 280988"/>
                <a:gd name="connsiteX53" fmla="*/ 19207 w 1390807"/>
                <a:gd name="connsiteY53" fmla="*/ 114300 h 280988"/>
                <a:gd name="connsiteX54" fmla="*/ 156 w 1390807"/>
                <a:gd name="connsiteY54" fmla="*/ 66676 h 280988"/>
                <a:gd name="connsiteX55" fmla="*/ 9682 w 1390807"/>
                <a:gd name="connsiteY55" fmla="*/ 0 h 280988"/>
                <a:gd name="connsiteX0" fmla="*/ 1390807 w 1390807"/>
                <a:gd name="connsiteY0" fmla="*/ 166688 h 277725"/>
                <a:gd name="connsiteX1" fmla="*/ 1386044 w 1390807"/>
                <a:gd name="connsiteY1" fmla="*/ 190501 h 277725"/>
                <a:gd name="connsiteX2" fmla="*/ 1347944 w 1390807"/>
                <a:gd name="connsiteY2" fmla="*/ 223838 h 277725"/>
                <a:gd name="connsiteX3" fmla="*/ 1319369 w 1390807"/>
                <a:gd name="connsiteY3" fmla="*/ 233363 h 277725"/>
                <a:gd name="connsiteX4" fmla="*/ 1305082 w 1390807"/>
                <a:gd name="connsiteY4" fmla="*/ 238126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28882 w 1390807"/>
                <a:gd name="connsiteY8" fmla="*/ 247651 h 277725"/>
                <a:gd name="connsiteX9" fmla="*/ 1214594 w 1390807"/>
                <a:gd name="connsiteY9" fmla="*/ 252413 h 277725"/>
                <a:gd name="connsiteX10" fmla="*/ 1114582 w 1390807"/>
                <a:gd name="connsiteY10" fmla="*/ 257176 h 277725"/>
                <a:gd name="connsiteX11" fmla="*/ 1100294 w 1390807"/>
                <a:gd name="connsiteY11" fmla="*/ 261938 h 277725"/>
                <a:gd name="connsiteX12" fmla="*/ 1090769 w 1390807"/>
                <a:gd name="connsiteY12" fmla="*/ 276226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71463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285907 w 1390807"/>
                <a:gd name="connsiteY43" fmla="*/ 233363 h 277725"/>
                <a:gd name="connsiteX44" fmla="*/ 257332 w 1390807"/>
                <a:gd name="connsiteY44" fmla="*/ 276226 h 277725"/>
                <a:gd name="connsiteX45" fmla="*/ 247807 w 1390807"/>
                <a:gd name="connsiteY45" fmla="*/ 261938 h 277725"/>
                <a:gd name="connsiteX46" fmla="*/ 233519 w 1390807"/>
                <a:gd name="connsiteY46" fmla="*/ 252413 h 277725"/>
                <a:gd name="connsiteX47" fmla="*/ 209707 w 1390807"/>
                <a:gd name="connsiteY47" fmla="*/ 233363 h 277725"/>
                <a:gd name="connsiteX48" fmla="*/ 200182 w 1390807"/>
                <a:gd name="connsiteY48" fmla="*/ 219076 h 277725"/>
                <a:gd name="connsiteX49" fmla="*/ 171607 w 1390807"/>
                <a:gd name="connsiteY49" fmla="*/ 209551 h 277725"/>
                <a:gd name="connsiteX50" fmla="*/ 157319 w 1390807"/>
                <a:gd name="connsiteY50" fmla="*/ 204788 h 277725"/>
                <a:gd name="connsiteX51" fmla="*/ 147794 w 1390807"/>
                <a:gd name="connsiteY51" fmla="*/ 190501 h 277725"/>
                <a:gd name="connsiteX52" fmla="*/ 95406 w 1390807"/>
                <a:gd name="connsiteY52" fmla="*/ 176214 h 277725"/>
                <a:gd name="connsiteX53" fmla="*/ 19207 w 1390807"/>
                <a:gd name="connsiteY53" fmla="*/ 114300 h 277725"/>
                <a:gd name="connsiteX54" fmla="*/ 156 w 1390807"/>
                <a:gd name="connsiteY54" fmla="*/ 66676 h 277725"/>
                <a:gd name="connsiteX55" fmla="*/ 9682 w 1390807"/>
                <a:gd name="connsiteY55" fmla="*/ 0 h 277725"/>
                <a:gd name="connsiteX0" fmla="*/ 1390807 w 1390807"/>
                <a:gd name="connsiteY0" fmla="*/ 166688 h 277725"/>
                <a:gd name="connsiteX1" fmla="*/ 1386044 w 1390807"/>
                <a:gd name="connsiteY1" fmla="*/ 190501 h 277725"/>
                <a:gd name="connsiteX2" fmla="*/ 1347944 w 1390807"/>
                <a:gd name="connsiteY2" fmla="*/ 223838 h 277725"/>
                <a:gd name="connsiteX3" fmla="*/ 1319369 w 1390807"/>
                <a:gd name="connsiteY3" fmla="*/ 233363 h 277725"/>
                <a:gd name="connsiteX4" fmla="*/ 1305082 w 1390807"/>
                <a:gd name="connsiteY4" fmla="*/ 238126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28882 w 1390807"/>
                <a:gd name="connsiteY8" fmla="*/ 247651 h 277725"/>
                <a:gd name="connsiteX9" fmla="*/ 1214594 w 1390807"/>
                <a:gd name="connsiteY9" fmla="*/ 252413 h 277725"/>
                <a:gd name="connsiteX10" fmla="*/ 1114582 w 1390807"/>
                <a:gd name="connsiteY10" fmla="*/ 257176 h 277725"/>
                <a:gd name="connsiteX11" fmla="*/ 1100294 w 1390807"/>
                <a:gd name="connsiteY11" fmla="*/ 261938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71463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285907 w 1390807"/>
                <a:gd name="connsiteY43" fmla="*/ 233363 h 277725"/>
                <a:gd name="connsiteX44" fmla="*/ 257332 w 1390807"/>
                <a:gd name="connsiteY44" fmla="*/ 276226 h 277725"/>
                <a:gd name="connsiteX45" fmla="*/ 247807 w 1390807"/>
                <a:gd name="connsiteY45" fmla="*/ 261938 h 277725"/>
                <a:gd name="connsiteX46" fmla="*/ 233519 w 1390807"/>
                <a:gd name="connsiteY46" fmla="*/ 252413 h 277725"/>
                <a:gd name="connsiteX47" fmla="*/ 209707 w 1390807"/>
                <a:gd name="connsiteY47" fmla="*/ 233363 h 277725"/>
                <a:gd name="connsiteX48" fmla="*/ 200182 w 1390807"/>
                <a:gd name="connsiteY48" fmla="*/ 219076 h 277725"/>
                <a:gd name="connsiteX49" fmla="*/ 171607 w 1390807"/>
                <a:gd name="connsiteY49" fmla="*/ 209551 h 277725"/>
                <a:gd name="connsiteX50" fmla="*/ 157319 w 1390807"/>
                <a:gd name="connsiteY50" fmla="*/ 204788 h 277725"/>
                <a:gd name="connsiteX51" fmla="*/ 147794 w 1390807"/>
                <a:gd name="connsiteY51" fmla="*/ 190501 h 277725"/>
                <a:gd name="connsiteX52" fmla="*/ 95406 w 1390807"/>
                <a:gd name="connsiteY52" fmla="*/ 176214 h 277725"/>
                <a:gd name="connsiteX53" fmla="*/ 19207 w 1390807"/>
                <a:gd name="connsiteY53" fmla="*/ 114300 h 277725"/>
                <a:gd name="connsiteX54" fmla="*/ 156 w 1390807"/>
                <a:gd name="connsiteY54" fmla="*/ 66676 h 277725"/>
                <a:gd name="connsiteX55" fmla="*/ 9682 w 1390807"/>
                <a:gd name="connsiteY55" fmla="*/ 0 h 277725"/>
                <a:gd name="connsiteX0" fmla="*/ 1390807 w 1390807"/>
                <a:gd name="connsiteY0" fmla="*/ 166688 h 277725"/>
                <a:gd name="connsiteX1" fmla="*/ 1386044 w 1390807"/>
                <a:gd name="connsiteY1" fmla="*/ 190501 h 277725"/>
                <a:gd name="connsiteX2" fmla="*/ 1347944 w 1390807"/>
                <a:gd name="connsiteY2" fmla="*/ 223838 h 277725"/>
                <a:gd name="connsiteX3" fmla="*/ 1319369 w 1390807"/>
                <a:gd name="connsiteY3" fmla="*/ 233363 h 277725"/>
                <a:gd name="connsiteX4" fmla="*/ 1305082 w 1390807"/>
                <a:gd name="connsiteY4" fmla="*/ 238126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28882 w 1390807"/>
                <a:gd name="connsiteY8" fmla="*/ 247651 h 277725"/>
                <a:gd name="connsiteX9" fmla="*/ 1214594 w 1390807"/>
                <a:gd name="connsiteY9" fmla="*/ 252413 h 277725"/>
                <a:gd name="connsiteX10" fmla="*/ 1114582 w 1390807"/>
                <a:gd name="connsiteY10" fmla="*/ 223839 h 277725"/>
                <a:gd name="connsiteX11" fmla="*/ 1100294 w 1390807"/>
                <a:gd name="connsiteY11" fmla="*/ 261938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71463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285907 w 1390807"/>
                <a:gd name="connsiteY43" fmla="*/ 233363 h 277725"/>
                <a:gd name="connsiteX44" fmla="*/ 257332 w 1390807"/>
                <a:gd name="connsiteY44" fmla="*/ 276226 h 277725"/>
                <a:gd name="connsiteX45" fmla="*/ 247807 w 1390807"/>
                <a:gd name="connsiteY45" fmla="*/ 261938 h 277725"/>
                <a:gd name="connsiteX46" fmla="*/ 233519 w 1390807"/>
                <a:gd name="connsiteY46" fmla="*/ 252413 h 277725"/>
                <a:gd name="connsiteX47" fmla="*/ 209707 w 1390807"/>
                <a:gd name="connsiteY47" fmla="*/ 233363 h 277725"/>
                <a:gd name="connsiteX48" fmla="*/ 200182 w 1390807"/>
                <a:gd name="connsiteY48" fmla="*/ 219076 h 277725"/>
                <a:gd name="connsiteX49" fmla="*/ 171607 w 1390807"/>
                <a:gd name="connsiteY49" fmla="*/ 209551 h 277725"/>
                <a:gd name="connsiteX50" fmla="*/ 157319 w 1390807"/>
                <a:gd name="connsiteY50" fmla="*/ 204788 h 277725"/>
                <a:gd name="connsiteX51" fmla="*/ 147794 w 1390807"/>
                <a:gd name="connsiteY51" fmla="*/ 190501 h 277725"/>
                <a:gd name="connsiteX52" fmla="*/ 95406 w 1390807"/>
                <a:gd name="connsiteY52" fmla="*/ 176214 h 277725"/>
                <a:gd name="connsiteX53" fmla="*/ 19207 w 1390807"/>
                <a:gd name="connsiteY53" fmla="*/ 114300 h 277725"/>
                <a:gd name="connsiteX54" fmla="*/ 156 w 1390807"/>
                <a:gd name="connsiteY54" fmla="*/ 66676 h 277725"/>
                <a:gd name="connsiteX55" fmla="*/ 9682 w 1390807"/>
                <a:gd name="connsiteY55" fmla="*/ 0 h 277725"/>
                <a:gd name="connsiteX0" fmla="*/ 1390807 w 1390807"/>
                <a:gd name="connsiteY0" fmla="*/ 166688 h 277725"/>
                <a:gd name="connsiteX1" fmla="*/ 1386044 w 1390807"/>
                <a:gd name="connsiteY1" fmla="*/ 190501 h 277725"/>
                <a:gd name="connsiteX2" fmla="*/ 1347944 w 1390807"/>
                <a:gd name="connsiteY2" fmla="*/ 223838 h 277725"/>
                <a:gd name="connsiteX3" fmla="*/ 1319369 w 1390807"/>
                <a:gd name="connsiteY3" fmla="*/ 233363 h 277725"/>
                <a:gd name="connsiteX4" fmla="*/ 1305082 w 1390807"/>
                <a:gd name="connsiteY4" fmla="*/ 238126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28882 w 1390807"/>
                <a:gd name="connsiteY8" fmla="*/ 247651 h 277725"/>
                <a:gd name="connsiteX9" fmla="*/ 1214594 w 1390807"/>
                <a:gd name="connsiteY9" fmla="*/ 252413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71463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285907 w 1390807"/>
                <a:gd name="connsiteY43" fmla="*/ 233363 h 277725"/>
                <a:gd name="connsiteX44" fmla="*/ 257332 w 1390807"/>
                <a:gd name="connsiteY44" fmla="*/ 276226 h 277725"/>
                <a:gd name="connsiteX45" fmla="*/ 247807 w 1390807"/>
                <a:gd name="connsiteY45" fmla="*/ 261938 h 277725"/>
                <a:gd name="connsiteX46" fmla="*/ 233519 w 1390807"/>
                <a:gd name="connsiteY46" fmla="*/ 252413 h 277725"/>
                <a:gd name="connsiteX47" fmla="*/ 209707 w 1390807"/>
                <a:gd name="connsiteY47" fmla="*/ 233363 h 277725"/>
                <a:gd name="connsiteX48" fmla="*/ 200182 w 1390807"/>
                <a:gd name="connsiteY48" fmla="*/ 219076 h 277725"/>
                <a:gd name="connsiteX49" fmla="*/ 171607 w 1390807"/>
                <a:gd name="connsiteY49" fmla="*/ 209551 h 277725"/>
                <a:gd name="connsiteX50" fmla="*/ 157319 w 1390807"/>
                <a:gd name="connsiteY50" fmla="*/ 204788 h 277725"/>
                <a:gd name="connsiteX51" fmla="*/ 147794 w 1390807"/>
                <a:gd name="connsiteY51" fmla="*/ 190501 h 277725"/>
                <a:gd name="connsiteX52" fmla="*/ 95406 w 1390807"/>
                <a:gd name="connsiteY52" fmla="*/ 176214 h 277725"/>
                <a:gd name="connsiteX53" fmla="*/ 19207 w 1390807"/>
                <a:gd name="connsiteY53" fmla="*/ 114300 h 277725"/>
                <a:gd name="connsiteX54" fmla="*/ 156 w 1390807"/>
                <a:gd name="connsiteY54" fmla="*/ 66676 h 277725"/>
                <a:gd name="connsiteX55" fmla="*/ 9682 w 1390807"/>
                <a:gd name="connsiteY55" fmla="*/ 0 h 277725"/>
                <a:gd name="connsiteX0" fmla="*/ 1390807 w 1390807"/>
                <a:gd name="connsiteY0" fmla="*/ 166688 h 277725"/>
                <a:gd name="connsiteX1" fmla="*/ 1386044 w 1390807"/>
                <a:gd name="connsiteY1" fmla="*/ 190501 h 277725"/>
                <a:gd name="connsiteX2" fmla="*/ 1347944 w 1390807"/>
                <a:gd name="connsiteY2" fmla="*/ 223838 h 277725"/>
                <a:gd name="connsiteX3" fmla="*/ 1319369 w 1390807"/>
                <a:gd name="connsiteY3" fmla="*/ 233363 h 277725"/>
                <a:gd name="connsiteX4" fmla="*/ 1305082 w 1390807"/>
                <a:gd name="connsiteY4" fmla="*/ 238126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00307 w 1390807"/>
                <a:gd name="connsiteY8" fmla="*/ 223838 h 277725"/>
                <a:gd name="connsiteX9" fmla="*/ 1214594 w 1390807"/>
                <a:gd name="connsiteY9" fmla="*/ 252413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71463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285907 w 1390807"/>
                <a:gd name="connsiteY43" fmla="*/ 233363 h 277725"/>
                <a:gd name="connsiteX44" fmla="*/ 257332 w 1390807"/>
                <a:gd name="connsiteY44" fmla="*/ 276226 h 277725"/>
                <a:gd name="connsiteX45" fmla="*/ 247807 w 1390807"/>
                <a:gd name="connsiteY45" fmla="*/ 261938 h 277725"/>
                <a:gd name="connsiteX46" fmla="*/ 233519 w 1390807"/>
                <a:gd name="connsiteY46" fmla="*/ 252413 h 277725"/>
                <a:gd name="connsiteX47" fmla="*/ 209707 w 1390807"/>
                <a:gd name="connsiteY47" fmla="*/ 233363 h 277725"/>
                <a:gd name="connsiteX48" fmla="*/ 200182 w 1390807"/>
                <a:gd name="connsiteY48" fmla="*/ 219076 h 277725"/>
                <a:gd name="connsiteX49" fmla="*/ 171607 w 1390807"/>
                <a:gd name="connsiteY49" fmla="*/ 209551 h 277725"/>
                <a:gd name="connsiteX50" fmla="*/ 157319 w 1390807"/>
                <a:gd name="connsiteY50" fmla="*/ 204788 h 277725"/>
                <a:gd name="connsiteX51" fmla="*/ 147794 w 1390807"/>
                <a:gd name="connsiteY51" fmla="*/ 190501 h 277725"/>
                <a:gd name="connsiteX52" fmla="*/ 95406 w 1390807"/>
                <a:gd name="connsiteY52" fmla="*/ 176214 h 277725"/>
                <a:gd name="connsiteX53" fmla="*/ 19207 w 1390807"/>
                <a:gd name="connsiteY53" fmla="*/ 114300 h 277725"/>
                <a:gd name="connsiteX54" fmla="*/ 156 w 1390807"/>
                <a:gd name="connsiteY54" fmla="*/ 66676 h 277725"/>
                <a:gd name="connsiteX55" fmla="*/ 9682 w 1390807"/>
                <a:gd name="connsiteY55" fmla="*/ 0 h 277725"/>
                <a:gd name="connsiteX0" fmla="*/ 1390807 w 1390807"/>
                <a:gd name="connsiteY0" fmla="*/ 166688 h 277725"/>
                <a:gd name="connsiteX1" fmla="*/ 1386044 w 1390807"/>
                <a:gd name="connsiteY1" fmla="*/ 190501 h 277725"/>
                <a:gd name="connsiteX2" fmla="*/ 1347944 w 1390807"/>
                <a:gd name="connsiteY2" fmla="*/ 223838 h 277725"/>
                <a:gd name="connsiteX3" fmla="*/ 1319369 w 1390807"/>
                <a:gd name="connsiteY3" fmla="*/ 233363 h 277725"/>
                <a:gd name="connsiteX4" fmla="*/ 1305082 w 1390807"/>
                <a:gd name="connsiteY4" fmla="*/ 238126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00307 w 1390807"/>
                <a:gd name="connsiteY8" fmla="*/ 223838 h 277725"/>
                <a:gd name="connsiteX9" fmla="*/ 1176494 w 1390807"/>
                <a:gd name="connsiteY9" fmla="*/ 223838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71463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285907 w 1390807"/>
                <a:gd name="connsiteY43" fmla="*/ 233363 h 277725"/>
                <a:gd name="connsiteX44" fmla="*/ 257332 w 1390807"/>
                <a:gd name="connsiteY44" fmla="*/ 276226 h 277725"/>
                <a:gd name="connsiteX45" fmla="*/ 247807 w 1390807"/>
                <a:gd name="connsiteY45" fmla="*/ 261938 h 277725"/>
                <a:gd name="connsiteX46" fmla="*/ 233519 w 1390807"/>
                <a:gd name="connsiteY46" fmla="*/ 252413 h 277725"/>
                <a:gd name="connsiteX47" fmla="*/ 209707 w 1390807"/>
                <a:gd name="connsiteY47" fmla="*/ 233363 h 277725"/>
                <a:gd name="connsiteX48" fmla="*/ 200182 w 1390807"/>
                <a:gd name="connsiteY48" fmla="*/ 219076 h 277725"/>
                <a:gd name="connsiteX49" fmla="*/ 171607 w 1390807"/>
                <a:gd name="connsiteY49" fmla="*/ 209551 h 277725"/>
                <a:gd name="connsiteX50" fmla="*/ 157319 w 1390807"/>
                <a:gd name="connsiteY50" fmla="*/ 204788 h 277725"/>
                <a:gd name="connsiteX51" fmla="*/ 147794 w 1390807"/>
                <a:gd name="connsiteY51" fmla="*/ 190501 h 277725"/>
                <a:gd name="connsiteX52" fmla="*/ 95406 w 1390807"/>
                <a:gd name="connsiteY52" fmla="*/ 176214 h 277725"/>
                <a:gd name="connsiteX53" fmla="*/ 19207 w 1390807"/>
                <a:gd name="connsiteY53" fmla="*/ 114300 h 277725"/>
                <a:gd name="connsiteX54" fmla="*/ 156 w 1390807"/>
                <a:gd name="connsiteY54" fmla="*/ 66676 h 277725"/>
                <a:gd name="connsiteX55" fmla="*/ 9682 w 1390807"/>
                <a:gd name="connsiteY55" fmla="*/ 0 h 277725"/>
                <a:gd name="connsiteX0" fmla="*/ 1390807 w 1390807"/>
                <a:gd name="connsiteY0" fmla="*/ 166688 h 277725"/>
                <a:gd name="connsiteX1" fmla="*/ 1386044 w 1390807"/>
                <a:gd name="connsiteY1" fmla="*/ 190501 h 277725"/>
                <a:gd name="connsiteX2" fmla="*/ 1347944 w 1390807"/>
                <a:gd name="connsiteY2" fmla="*/ 223838 h 277725"/>
                <a:gd name="connsiteX3" fmla="*/ 1319369 w 1390807"/>
                <a:gd name="connsiteY3" fmla="*/ 233363 h 277725"/>
                <a:gd name="connsiteX4" fmla="*/ 1305082 w 1390807"/>
                <a:gd name="connsiteY4" fmla="*/ 214314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00307 w 1390807"/>
                <a:gd name="connsiteY8" fmla="*/ 223838 h 277725"/>
                <a:gd name="connsiteX9" fmla="*/ 1176494 w 1390807"/>
                <a:gd name="connsiteY9" fmla="*/ 223838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71463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285907 w 1390807"/>
                <a:gd name="connsiteY43" fmla="*/ 233363 h 277725"/>
                <a:gd name="connsiteX44" fmla="*/ 257332 w 1390807"/>
                <a:gd name="connsiteY44" fmla="*/ 276226 h 277725"/>
                <a:gd name="connsiteX45" fmla="*/ 247807 w 1390807"/>
                <a:gd name="connsiteY45" fmla="*/ 261938 h 277725"/>
                <a:gd name="connsiteX46" fmla="*/ 233519 w 1390807"/>
                <a:gd name="connsiteY46" fmla="*/ 252413 h 277725"/>
                <a:gd name="connsiteX47" fmla="*/ 209707 w 1390807"/>
                <a:gd name="connsiteY47" fmla="*/ 233363 h 277725"/>
                <a:gd name="connsiteX48" fmla="*/ 200182 w 1390807"/>
                <a:gd name="connsiteY48" fmla="*/ 219076 h 277725"/>
                <a:gd name="connsiteX49" fmla="*/ 171607 w 1390807"/>
                <a:gd name="connsiteY49" fmla="*/ 209551 h 277725"/>
                <a:gd name="connsiteX50" fmla="*/ 157319 w 1390807"/>
                <a:gd name="connsiteY50" fmla="*/ 204788 h 277725"/>
                <a:gd name="connsiteX51" fmla="*/ 147794 w 1390807"/>
                <a:gd name="connsiteY51" fmla="*/ 190501 h 277725"/>
                <a:gd name="connsiteX52" fmla="*/ 95406 w 1390807"/>
                <a:gd name="connsiteY52" fmla="*/ 176214 h 277725"/>
                <a:gd name="connsiteX53" fmla="*/ 19207 w 1390807"/>
                <a:gd name="connsiteY53" fmla="*/ 114300 h 277725"/>
                <a:gd name="connsiteX54" fmla="*/ 156 w 1390807"/>
                <a:gd name="connsiteY54" fmla="*/ 66676 h 277725"/>
                <a:gd name="connsiteX55" fmla="*/ 9682 w 1390807"/>
                <a:gd name="connsiteY55" fmla="*/ 0 h 277725"/>
                <a:gd name="connsiteX0" fmla="*/ 1390807 w 1391754"/>
                <a:gd name="connsiteY0" fmla="*/ 166688 h 277725"/>
                <a:gd name="connsiteX1" fmla="*/ 1386044 w 1391754"/>
                <a:gd name="connsiteY1" fmla="*/ 190501 h 277725"/>
                <a:gd name="connsiteX2" fmla="*/ 1328894 w 1391754"/>
                <a:gd name="connsiteY2" fmla="*/ 180976 h 277725"/>
                <a:gd name="connsiteX3" fmla="*/ 1319369 w 1391754"/>
                <a:gd name="connsiteY3" fmla="*/ 233363 h 277725"/>
                <a:gd name="connsiteX4" fmla="*/ 1305082 w 1391754"/>
                <a:gd name="connsiteY4" fmla="*/ 214314 h 277725"/>
                <a:gd name="connsiteX5" fmla="*/ 1276507 w 1391754"/>
                <a:gd name="connsiteY5" fmla="*/ 233363 h 277725"/>
                <a:gd name="connsiteX6" fmla="*/ 1262219 w 1391754"/>
                <a:gd name="connsiteY6" fmla="*/ 223838 h 277725"/>
                <a:gd name="connsiteX7" fmla="*/ 1247932 w 1391754"/>
                <a:gd name="connsiteY7" fmla="*/ 219076 h 277725"/>
                <a:gd name="connsiteX8" fmla="*/ 1200307 w 1391754"/>
                <a:gd name="connsiteY8" fmla="*/ 223838 h 277725"/>
                <a:gd name="connsiteX9" fmla="*/ 1176494 w 1391754"/>
                <a:gd name="connsiteY9" fmla="*/ 223838 h 277725"/>
                <a:gd name="connsiteX10" fmla="*/ 1114582 w 1391754"/>
                <a:gd name="connsiteY10" fmla="*/ 223839 h 277725"/>
                <a:gd name="connsiteX11" fmla="*/ 1105056 w 1391754"/>
                <a:gd name="connsiteY11" fmla="*/ 214313 h 277725"/>
                <a:gd name="connsiteX12" fmla="*/ 1086007 w 1391754"/>
                <a:gd name="connsiteY12" fmla="*/ 228601 h 277725"/>
                <a:gd name="connsiteX13" fmla="*/ 1047907 w 1391754"/>
                <a:gd name="connsiteY13" fmla="*/ 266701 h 277725"/>
                <a:gd name="connsiteX14" fmla="*/ 1005044 w 1391754"/>
                <a:gd name="connsiteY14" fmla="*/ 247651 h 277725"/>
                <a:gd name="connsiteX15" fmla="*/ 990757 w 1391754"/>
                <a:gd name="connsiteY15" fmla="*/ 242888 h 277725"/>
                <a:gd name="connsiteX16" fmla="*/ 981232 w 1391754"/>
                <a:gd name="connsiteY16" fmla="*/ 228601 h 277725"/>
                <a:gd name="connsiteX17" fmla="*/ 947894 w 1391754"/>
                <a:gd name="connsiteY17" fmla="*/ 238126 h 277725"/>
                <a:gd name="connsiteX18" fmla="*/ 909794 w 1391754"/>
                <a:gd name="connsiteY18" fmla="*/ 242888 h 277725"/>
                <a:gd name="connsiteX19" fmla="*/ 871694 w 1391754"/>
                <a:gd name="connsiteY19" fmla="*/ 238126 h 277725"/>
                <a:gd name="connsiteX20" fmla="*/ 862169 w 1391754"/>
                <a:gd name="connsiteY20" fmla="*/ 209551 h 277725"/>
                <a:gd name="connsiteX21" fmla="*/ 847882 w 1391754"/>
                <a:gd name="connsiteY21" fmla="*/ 204788 h 277725"/>
                <a:gd name="connsiteX22" fmla="*/ 833594 w 1391754"/>
                <a:gd name="connsiteY22" fmla="*/ 214313 h 277725"/>
                <a:gd name="connsiteX23" fmla="*/ 819307 w 1391754"/>
                <a:gd name="connsiteY23" fmla="*/ 219076 h 277725"/>
                <a:gd name="connsiteX24" fmla="*/ 814544 w 1391754"/>
                <a:gd name="connsiteY24" fmla="*/ 233363 h 277725"/>
                <a:gd name="connsiteX25" fmla="*/ 800257 w 1391754"/>
                <a:gd name="connsiteY25" fmla="*/ 242888 h 277725"/>
                <a:gd name="connsiteX26" fmla="*/ 757394 w 1391754"/>
                <a:gd name="connsiteY26" fmla="*/ 214313 h 277725"/>
                <a:gd name="connsiteX27" fmla="*/ 719294 w 1391754"/>
                <a:gd name="connsiteY27" fmla="*/ 228601 h 277725"/>
                <a:gd name="connsiteX28" fmla="*/ 709769 w 1391754"/>
                <a:gd name="connsiteY28" fmla="*/ 276226 h 277725"/>
                <a:gd name="connsiteX29" fmla="*/ 681194 w 1391754"/>
                <a:gd name="connsiteY29" fmla="*/ 266701 h 277725"/>
                <a:gd name="connsiteX30" fmla="*/ 666907 w 1391754"/>
                <a:gd name="connsiteY30" fmla="*/ 257176 h 277725"/>
                <a:gd name="connsiteX31" fmla="*/ 585944 w 1391754"/>
                <a:gd name="connsiteY31" fmla="*/ 247651 h 277725"/>
                <a:gd name="connsiteX32" fmla="*/ 566894 w 1391754"/>
                <a:gd name="connsiteY32" fmla="*/ 252413 h 277725"/>
                <a:gd name="connsiteX33" fmla="*/ 538319 w 1391754"/>
                <a:gd name="connsiteY33" fmla="*/ 261938 h 277725"/>
                <a:gd name="connsiteX34" fmla="*/ 533557 w 1391754"/>
                <a:gd name="connsiteY34" fmla="*/ 228600 h 277725"/>
                <a:gd name="connsiteX35" fmla="*/ 495457 w 1391754"/>
                <a:gd name="connsiteY35" fmla="*/ 266701 h 277725"/>
                <a:gd name="connsiteX36" fmla="*/ 481169 w 1391754"/>
                <a:gd name="connsiteY36" fmla="*/ 271463 h 277725"/>
                <a:gd name="connsiteX37" fmla="*/ 476407 w 1391754"/>
                <a:gd name="connsiteY37" fmla="*/ 257176 h 277725"/>
                <a:gd name="connsiteX38" fmla="*/ 466882 w 1391754"/>
                <a:gd name="connsiteY38" fmla="*/ 242888 h 277725"/>
                <a:gd name="connsiteX39" fmla="*/ 447832 w 1391754"/>
                <a:gd name="connsiteY39" fmla="*/ 228601 h 277725"/>
                <a:gd name="connsiteX40" fmla="*/ 395444 w 1391754"/>
                <a:gd name="connsiteY40" fmla="*/ 214313 h 277725"/>
                <a:gd name="connsiteX41" fmla="*/ 357344 w 1391754"/>
                <a:gd name="connsiteY41" fmla="*/ 228601 h 277725"/>
                <a:gd name="connsiteX42" fmla="*/ 333532 w 1391754"/>
                <a:gd name="connsiteY42" fmla="*/ 200026 h 277725"/>
                <a:gd name="connsiteX43" fmla="*/ 285907 w 1391754"/>
                <a:gd name="connsiteY43" fmla="*/ 233363 h 277725"/>
                <a:gd name="connsiteX44" fmla="*/ 257332 w 1391754"/>
                <a:gd name="connsiteY44" fmla="*/ 276226 h 277725"/>
                <a:gd name="connsiteX45" fmla="*/ 247807 w 1391754"/>
                <a:gd name="connsiteY45" fmla="*/ 261938 h 277725"/>
                <a:gd name="connsiteX46" fmla="*/ 233519 w 1391754"/>
                <a:gd name="connsiteY46" fmla="*/ 252413 h 277725"/>
                <a:gd name="connsiteX47" fmla="*/ 209707 w 1391754"/>
                <a:gd name="connsiteY47" fmla="*/ 233363 h 277725"/>
                <a:gd name="connsiteX48" fmla="*/ 200182 w 1391754"/>
                <a:gd name="connsiteY48" fmla="*/ 219076 h 277725"/>
                <a:gd name="connsiteX49" fmla="*/ 171607 w 1391754"/>
                <a:gd name="connsiteY49" fmla="*/ 209551 h 277725"/>
                <a:gd name="connsiteX50" fmla="*/ 157319 w 1391754"/>
                <a:gd name="connsiteY50" fmla="*/ 204788 h 277725"/>
                <a:gd name="connsiteX51" fmla="*/ 147794 w 1391754"/>
                <a:gd name="connsiteY51" fmla="*/ 190501 h 277725"/>
                <a:gd name="connsiteX52" fmla="*/ 95406 w 1391754"/>
                <a:gd name="connsiteY52" fmla="*/ 176214 h 277725"/>
                <a:gd name="connsiteX53" fmla="*/ 19207 w 1391754"/>
                <a:gd name="connsiteY53" fmla="*/ 114300 h 277725"/>
                <a:gd name="connsiteX54" fmla="*/ 156 w 1391754"/>
                <a:gd name="connsiteY54" fmla="*/ 66676 h 277725"/>
                <a:gd name="connsiteX55" fmla="*/ 9682 w 1391754"/>
                <a:gd name="connsiteY55" fmla="*/ 0 h 277725"/>
                <a:gd name="connsiteX0" fmla="*/ 1390807 w 1390807"/>
                <a:gd name="connsiteY0" fmla="*/ 166688 h 277725"/>
                <a:gd name="connsiteX1" fmla="*/ 1366994 w 1390807"/>
                <a:gd name="connsiteY1" fmla="*/ 147639 h 277725"/>
                <a:gd name="connsiteX2" fmla="*/ 1328894 w 1390807"/>
                <a:gd name="connsiteY2" fmla="*/ 180976 h 277725"/>
                <a:gd name="connsiteX3" fmla="*/ 1319369 w 1390807"/>
                <a:gd name="connsiteY3" fmla="*/ 233363 h 277725"/>
                <a:gd name="connsiteX4" fmla="*/ 1305082 w 1390807"/>
                <a:gd name="connsiteY4" fmla="*/ 214314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00307 w 1390807"/>
                <a:gd name="connsiteY8" fmla="*/ 223838 h 277725"/>
                <a:gd name="connsiteX9" fmla="*/ 1176494 w 1390807"/>
                <a:gd name="connsiteY9" fmla="*/ 223838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71463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285907 w 1390807"/>
                <a:gd name="connsiteY43" fmla="*/ 233363 h 277725"/>
                <a:gd name="connsiteX44" fmla="*/ 257332 w 1390807"/>
                <a:gd name="connsiteY44" fmla="*/ 276226 h 277725"/>
                <a:gd name="connsiteX45" fmla="*/ 247807 w 1390807"/>
                <a:gd name="connsiteY45" fmla="*/ 261938 h 277725"/>
                <a:gd name="connsiteX46" fmla="*/ 233519 w 1390807"/>
                <a:gd name="connsiteY46" fmla="*/ 252413 h 277725"/>
                <a:gd name="connsiteX47" fmla="*/ 209707 w 1390807"/>
                <a:gd name="connsiteY47" fmla="*/ 233363 h 277725"/>
                <a:gd name="connsiteX48" fmla="*/ 200182 w 1390807"/>
                <a:gd name="connsiteY48" fmla="*/ 219076 h 277725"/>
                <a:gd name="connsiteX49" fmla="*/ 171607 w 1390807"/>
                <a:gd name="connsiteY49" fmla="*/ 209551 h 277725"/>
                <a:gd name="connsiteX50" fmla="*/ 157319 w 1390807"/>
                <a:gd name="connsiteY50" fmla="*/ 204788 h 277725"/>
                <a:gd name="connsiteX51" fmla="*/ 147794 w 1390807"/>
                <a:gd name="connsiteY51" fmla="*/ 190501 h 277725"/>
                <a:gd name="connsiteX52" fmla="*/ 95406 w 1390807"/>
                <a:gd name="connsiteY52" fmla="*/ 176214 h 277725"/>
                <a:gd name="connsiteX53" fmla="*/ 19207 w 1390807"/>
                <a:gd name="connsiteY53" fmla="*/ 114300 h 277725"/>
                <a:gd name="connsiteX54" fmla="*/ 156 w 1390807"/>
                <a:gd name="connsiteY54" fmla="*/ 66676 h 277725"/>
                <a:gd name="connsiteX55" fmla="*/ 9682 w 1390807"/>
                <a:gd name="connsiteY55" fmla="*/ 0 h 277725"/>
                <a:gd name="connsiteX0" fmla="*/ 1390807 w 1390807"/>
                <a:gd name="connsiteY0" fmla="*/ 166688 h 277725"/>
                <a:gd name="connsiteX1" fmla="*/ 1366994 w 1390807"/>
                <a:gd name="connsiteY1" fmla="*/ 147639 h 277725"/>
                <a:gd name="connsiteX2" fmla="*/ 1328894 w 1390807"/>
                <a:gd name="connsiteY2" fmla="*/ 180976 h 277725"/>
                <a:gd name="connsiteX3" fmla="*/ 1300319 w 1390807"/>
                <a:gd name="connsiteY3" fmla="*/ 195263 h 277725"/>
                <a:gd name="connsiteX4" fmla="*/ 1305082 w 1390807"/>
                <a:gd name="connsiteY4" fmla="*/ 214314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00307 w 1390807"/>
                <a:gd name="connsiteY8" fmla="*/ 223838 h 277725"/>
                <a:gd name="connsiteX9" fmla="*/ 1176494 w 1390807"/>
                <a:gd name="connsiteY9" fmla="*/ 223838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71463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285907 w 1390807"/>
                <a:gd name="connsiteY43" fmla="*/ 233363 h 277725"/>
                <a:gd name="connsiteX44" fmla="*/ 257332 w 1390807"/>
                <a:gd name="connsiteY44" fmla="*/ 276226 h 277725"/>
                <a:gd name="connsiteX45" fmla="*/ 247807 w 1390807"/>
                <a:gd name="connsiteY45" fmla="*/ 261938 h 277725"/>
                <a:gd name="connsiteX46" fmla="*/ 233519 w 1390807"/>
                <a:gd name="connsiteY46" fmla="*/ 252413 h 277725"/>
                <a:gd name="connsiteX47" fmla="*/ 209707 w 1390807"/>
                <a:gd name="connsiteY47" fmla="*/ 233363 h 277725"/>
                <a:gd name="connsiteX48" fmla="*/ 200182 w 1390807"/>
                <a:gd name="connsiteY48" fmla="*/ 219076 h 277725"/>
                <a:gd name="connsiteX49" fmla="*/ 171607 w 1390807"/>
                <a:gd name="connsiteY49" fmla="*/ 209551 h 277725"/>
                <a:gd name="connsiteX50" fmla="*/ 157319 w 1390807"/>
                <a:gd name="connsiteY50" fmla="*/ 204788 h 277725"/>
                <a:gd name="connsiteX51" fmla="*/ 147794 w 1390807"/>
                <a:gd name="connsiteY51" fmla="*/ 190501 h 277725"/>
                <a:gd name="connsiteX52" fmla="*/ 95406 w 1390807"/>
                <a:gd name="connsiteY52" fmla="*/ 176214 h 277725"/>
                <a:gd name="connsiteX53" fmla="*/ 19207 w 1390807"/>
                <a:gd name="connsiteY53" fmla="*/ 114300 h 277725"/>
                <a:gd name="connsiteX54" fmla="*/ 156 w 1390807"/>
                <a:gd name="connsiteY54" fmla="*/ 66676 h 277725"/>
                <a:gd name="connsiteX55" fmla="*/ 9682 w 1390807"/>
                <a:gd name="connsiteY55" fmla="*/ 0 h 277725"/>
                <a:gd name="connsiteX0" fmla="*/ 1390807 w 1390807"/>
                <a:gd name="connsiteY0" fmla="*/ 166688 h 277725"/>
                <a:gd name="connsiteX1" fmla="*/ 1366994 w 1390807"/>
                <a:gd name="connsiteY1" fmla="*/ 147639 h 277725"/>
                <a:gd name="connsiteX2" fmla="*/ 1328894 w 1390807"/>
                <a:gd name="connsiteY2" fmla="*/ 180976 h 277725"/>
                <a:gd name="connsiteX3" fmla="*/ 1300319 w 1390807"/>
                <a:gd name="connsiteY3" fmla="*/ 195263 h 277725"/>
                <a:gd name="connsiteX4" fmla="*/ 1305082 w 1390807"/>
                <a:gd name="connsiteY4" fmla="*/ 214314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00307 w 1390807"/>
                <a:gd name="connsiteY8" fmla="*/ 223838 h 277725"/>
                <a:gd name="connsiteX9" fmla="*/ 1176494 w 1390807"/>
                <a:gd name="connsiteY9" fmla="*/ 223838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47650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285907 w 1390807"/>
                <a:gd name="connsiteY43" fmla="*/ 233363 h 277725"/>
                <a:gd name="connsiteX44" fmla="*/ 257332 w 1390807"/>
                <a:gd name="connsiteY44" fmla="*/ 276226 h 277725"/>
                <a:gd name="connsiteX45" fmla="*/ 247807 w 1390807"/>
                <a:gd name="connsiteY45" fmla="*/ 261938 h 277725"/>
                <a:gd name="connsiteX46" fmla="*/ 233519 w 1390807"/>
                <a:gd name="connsiteY46" fmla="*/ 252413 h 277725"/>
                <a:gd name="connsiteX47" fmla="*/ 209707 w 1390807"/>
                <a:gd name="connsiteY47" fmla="*/ 233363 h 277725"/>
                <a:gd name="connsiteX48" fmla="*/ 200182 w 1390807"/>
                <a:gd name="connsiteY48" fmla="*/ 219076 h 277725"/>
                <a:gd name="connsiteX49" fmla="*/ 171607 w 1390807"/>
                <a:gd name="connsiteY49" fmla="*/ 209551 h 277725"/>
                <a:gd name="connsiteX50" fmla="*/ 157319 w 1390807"/>
                <a:gd name="connsiteY50" fmla="*/ 204788 h 277725"/>
                <a:gd name="connsiteX51" fmla="*/ 147794 w 1390807"/>
                <a:gd name="connsiteY51" fmla="*/ 190501 h 277725"/>
                <a:gd name="connsiteX52" fmla="*/ 95406 w 1390807"/>
                <a:gd name="connsiteY52" fmla="*/ 176214 h 277725"/>
                <a:gd name="connsiteX53" fmla="*/ 19207 w 1390807"/>
                <a:gd name="connsiteY53" fmla="*/ 114300 h 277725"/>
                <a:gd name="connsiteX54" fmla="*/ 156 w 1390807"/>
                <a:gd name="connsiteY54" fmla="*/ 66676 h 277725"/>
                <a:gd name="connsiteX55" fmla="*/ 9682 w 1390807"/>
                <a:gd name="connsiteY55" fmla="*/ 0 h 277725"/>
                <a:gd name="connsiteX0" fmla="*/ 1390807 w 1390807"/>
                <a:gd name="connsiteY0" fmla="*/ 166688 h 277725"/>
                <a:gd name="connsiteX1" fmla="*/ 1366994 w 1390807"/>
                <a:gd name="connsiteY1" fmla="*/ 147639 h 277725"/>
                <a:gd name="connsiteX2" fmla="*/ 1328894 w 1390807"/>
                <a:gd name="connsiteY2" fmla="*/ 180976 h 277725"/>
                <a:gd name="connsiteX3" fmla="*/ 1300319 w 1390807"/>
                <a:gd name="connsiteY3" fmla="*/ 195263 h 277725"/>
                <a:gd name="connsiteX4" fmla="*/ 1305082 w 1390807"/>
                <a:gd name="connsiteY4" fmla="*/ 214314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00307 w 1390807"/>
                <a:gd name="connsiteY8" fmla="*/ 223838 h 277725"/>
                <a:gd name="connsiteX9" fmla="*/ 1176494 w 1390807"/>
                <a:gd name="connsiteY9" fmla="*/ 223838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47650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285907 w 1390807"/>
                <a:gd name="connsiteY43" fmla="*/ 233363 h 277725"/>
                <a:gd name="connsiteX44" fmla="*/ 262095 w 1390807"/>
                <a:gd name="connsiteY44" fmla="*/ 242889 h 277725"/>
                <a:gd name="connsiteX45" fmla="*/ 247807 w 1390807"/>
                <a:gd name="connsiteY45" fmla="*/ 261938 h 277725"/>
                <a:gd name="connsiteX46" fmla="*/ 233519 w 1390807"/>
                <a:gd name="connsiteY46" fmla="*/ 252413 h 277725"/>
                <a:gd name="connsiteX47" fmla="*/ 209707 w 1390807"/>
                <a:gd name="connsiteY47" fmla="*/ 233363 h 277725"/>
                <a:gd name="connsiteX48" fmla="*/ 200182 w 1390807"/>
                <a:gd name="connsiteY48" fmla="*/ 219076 h 277725"/>
                <a:gd name="connsiteX49" fmla="*/ 171607 w 1390807"/>
                <a:gd name="connsiteY49" fmla="*/ 209551 h 277725"/>
                <a:gd name="connsiteX50" fmla="*/ 157319 w 1390807"/>
                <a:gd name="connsiteY50" fmla="*/ 204788 h 277725"/>
                <a:gd name="connsiteX51" fmla="*/ 147794 w 1390807"/>
                <a:gd name="connsiteY51" fmla="*/ 190501 h 277725"/>
                <a:gd name="connsiteX52" fmla="*/ 95406 w 1390807"/>
                <a:gd name="connsiteY52" fmla="*/ 176214 h 277725"/>
                <a:gd name="connsiteX53" fmla="*/ 19207 w 1390807"/>
                <a:gd name="connsiteY53" fmla="*/ 114300 h 277725"/>
                <a:gd name="connsiteX54" fmla="*/ 156 w 1390807"/>
                <a:gd name="connsiteY54" fmla="*/ 66676 h 277725"/>
                <a:gd name="connsiteX55" fmla="*/ 9682 w 1390807"/>
                <a:gd name="connsiteY55" fmla="*/ 0 h 277725"/>
                <a:gd name="connsiteX0" fmla="*/ 1390807 w 1390807"/>
                <a:gd name="connsiteY0" fmla="*/ 166688 h 277725"/>
                <a:gd name="connsiteX1" fmla="*/ 1366994 w 1390807"/>
                <a:gd name="connsiteY1" fmla="*/ 147639 h 277725"/>
                <a:gd name="connsiteX2" fmla="*/ 1328894 w 1390807"/>
                <a:gd name="connsiteY2" fmla="*/ 180976 h 277725"/>
                <a:gd name="connsiteX3" fmla="*/ 1300319 w 1390807"/>
                <a:gd name="connsiteY3" fmla="*/ 195263 h 277725"/>
                <a:gd name="connsiteX4" fmla="*/ 1305082 w 1390807"/>
                <a:gd name="connsiteY4" fmla="*/ 214314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00307 w 1390807"/>
                <a:gd name="connsiteY8" fmla="*/ 223838 h 277725"/>
                <a:gd name="connsiteX9" fmla="*/ 1176494 w 1390807"/>
                <a:gd name="connsiteY9" fmla="*/ 223838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71694 w 1390807"/>
                <a:gd name="connsiteY19" fmla="*/ 23812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47650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304958 w 1390807"/>
                <a:gd name="connsiteY43" fmla="*/ 190502 h 277725"/>
                <a:gd name="connsiteX44" fmla="*/ 285907 w 1390807"/>
                <a:gd name="connsiteY44" fmla="*/ 233363 h 277725"/>
                <a:gd name="connsiteX45" fmla="*/ 262095 w 1390807"/>
                <a:gd name="connsiteY45" fmla="*/ 242889 h 277725"/>
                <a:gd name="connsiteX46" fmla="*/ 247807 w 1390807"/>
                <a:gd name="connsiteY46" fmla="*/ 261938 h 277725"/>
                <a:gd name="connsiteX47" fmla="*/ 233519 w 1390807"/>
                <a:gd name="connsiteY47" fmla="*/ 252413 h 277725"/>
                <a:gd name="connsiteX48" fmla="*/ 209707 w 1390807"/>
                <a:gd name="connsiteY48" fmla="*/ 233363 h 277725"/>
                <a:gd name="connsiteX49" fmla="*/ 200182 w 1390807"/>
                <a:gd name="connsiteY49" fmla="*/ 219076 h 277725"/>
                <a:gd name="connsiteX50" fmla="*/ 171607 w 1390807"/>
                <a:gd name="connsiteY50" fmla="*/ 209551 h 277725"/>
                <a:gd name="connsiteX51" fmla="*/ 157319 w 1390807"/>
                <a:gd name="connsiteY51" fmla="*/ 204788 h 277725"/>
                <a:gd name="connsiteX52" fmla="*/ 147794 w 1390807"/>
                <a:gd name="connsiteY52" fmla="*/ 190501 h 277725"/>
                <a:gd name="connsiteX53" fmla="*/ 95406 w 1390807"/>
                <a:gd name="connsiteY53" fmla="*/ 176214 h 277725"/>
                <a:gd name="connsiteX54" fmla="*/ 19207 w 1390807"/>
                <a:gd name="connsiteY54" fmla="*/ 114300 h 277725"/>
                <a:gd name="connsiteX55" fmla="*/ 156 w 1390807"/>
                <a:gd name="connsiteY55" fmla="*/ 66676 h 277725"/>
                <a:gd name="connsiteX56" fmla="*/ 9682 w 1390807"/>
                <a:gd name="connsiteY56" fmla="*/ 0 h 277725"/>
                <a:gd name="connsiteX0" fmla="*/ 1390807 w 1390807"/>
                <a:gd name="connsiteY0" fmla="*/ 166688 h 277725"/>
                <a:gd name="connsiteX1" fmla="*/ 1366994 w 1390807"/>
                <a:gd name="connsiteY1" fmla="*/ 147639 h 277725"/>
                <a:gd name="connsiteX2" fmla="*/ 1328894 w 1390807"/>
                <a:gd name="connsiteY2" fmla="*/ 180976 h 277725"/>
                <a:gd name="connsiteX3" fmla="*/ 1300319 w 1390807"/>
                <a:gd name="connsiteY3" fmla="*/ 195263 h 277725"/>
                <a:gd name="connsiteX4" fmla="*/ 1305082 w 1390807"/>
                <a:gd name="connsiteY4" fmla="*/ 214314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00307 w 1390807"/>
                <a:gd name="connsiteY8" fmla="*/ 223838 h 277725"/>
                <a:gd name="connsiteX9" fmla="*/ 1176494 w 1390807"/>
                <a:gd name="connsiteY9" fmla="*/ 223838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09794 w 1390807"/>
                <a:gd name="connsiteY18" fmla="*/ 242888 h 277725"/>
                <a:gd name="connsiteX19" fmla="*/ 890744 w 1390807"/>
                <a:gd name="connsiteY19" fmla="*/ 21907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47650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304958 w 1390807"/>
                <a:gd name="connsiteY43" fmla="*/ 190502 h 277725"/>
                <a:gd name="connsiteX44" fmla="*/ 285907 w 1390807"/>
                <a:gd name="connsiteY44" fmla="*/ 233363 h 277725"/>
                <a:gd name="connsiteX45" fmla="*/ 262095 w 1390807"/>
                <a:gd name="connsiteY45" fmla="*/ 242889 h 277725"/>
                <a:gd name="connsiteX46" fmla="*/ 247807 w 1390807"/>
                <a:gd name="connsiteY46" fmla="*/ 261938 h 277725"/>
                <a:gd name="connsiteX47" fmla="*/ 233519 w 1390807"/>
                <a:gd name="connsiteY47" fmla="*/ 252413 h 277725"/>
                <a:gd name="connsiteX48" fmla="*/ 209707 w 1390807"/>
                <a:gd name="connsiteY48" fmla="*/ 233363 h 277725"/>
                <a:gd name="connsiteX49" fmla="*/ 200182 w 1390807"/>
                <a:gd name="connsiteY49" fmla="*/ 219076 h 277725"/>
                <a:gd name="connsiteX50" fmla="*/ 171607 w 1390807"/>
                <a:gd name="connsiteY50" fmla="*/ 209551 h 277725"/>
                <a:gd name="connsiteX51" fmla="*/ 157319 w 1390807"/>
                <a:gd name="connsiteY51" fmla="*/ 204788 h 277725"/>
                <a:gd name="connsiteX52" fmla="*/ 147794 w 1390807"/>
                <a:gd name="connsiteY52" fmla="*/ 190501 h 277725"/>
                <a:gd name="connsiteX53" fmla="*/ 95406 w 1390807"/>
                <a:gd name="connsiteY53" fmla="*/ 176214 h 277725"/>
                <a:gd name="connsiteX54" fmla="*/ 19207 w 1390807"/>
                <a:gd name="connsiteY54" fmla="*/ 114300 h 277725"/>
                <a:gd name="connsiteX55" fmla="*/ 156 w 1390807"/>
                <a:gd name="connsiteY55" fmla="*/ 66676 h 277725"/>
                <a:gd name="connsiteX56" fmla="*/ 9682 w 1390807"/>
                <a:gd name="connsiteY56" fmla="*/ 0 h 277725"/>
                <a:gd name="connsiteX0" fmla="*/ 1390807 w 1390807"/>
                <a:gd name="connsiteY0" fmla="*/ 166688 h 277725"/>
                <a:gd name="connsiteX1" fmla="*/ 1366994 w 1390807"/>
                <a:gd name="connsiteY1" fmla="*/ 147639 h 277725"/>
                <a:gd name="connsiteX2" fmla="*/ 1328894 w 1390807"/>
                <a:gd name="connsiteY2" fmla="*/ 180976 h 277725"/>
                <a:gd name="connsiteX3" fmla="*/ 1300319 w 1390807"/>
                <a:gd name="connsiteY3" fmla="*/ 195263 h 277725"/>
                <a:gd name="connsiteX4" fmla="*/ 1305082 w 1390807"/>
                <a:gd name="connsiteY4" fmla="*/ 214314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00307 w 1390807"/>
                <a:gd name="connsiteY8" fmla="*/ 223838 h 277725"/>
                <a:gd name="connsiteX9" fmla="*/ 1176494 w 1390807"/>
                <a:gd name="connsiteY9" fmla="*/ 223838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66701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19319 w 1390807"/>
                <a:gd name="connsiteY18" fmla="*/ 214313 h 277725"/>
                <a:gd name="connsiteX19" fmla="*/ 890744 w 1390807"/>
                <a:gd name="connsiteY19" fmla="*/ 21907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47650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304958 w 1390807"/>
                <a:gd name="connsiteY43" fmla="*/ 190502 h 277725"/>
                <a:gd name="connsiteX44" fmla="*/ 285907 w 1390807"/>
                <a:gd name="connsiteY44" fmla="*/ 233363 h 277725"/>
                <a:gd name="connsiteX45" fmla="*/ 262095 w 1390807"/>
                <a:gd name="connsiteY45" fmla="*/ 242889 h 277725"/>
                <a:gd name="connsiteX46" fmla="*/ 247807 w 1390807"/>
                <a:gd name="connsiteY46" fmla="*/ 261938 h 277725"/>
                <a:gd name="connsiteX47" fmla="*/ 233519 w 1390807"/>
                <a:gd name="connsiteY47" fmla="*/ 252413 h 277725"/>
                <a:gd name="connsiteX48" fmla="*/ 209707 w 1390807"/>
                <a:gd name="connsiteY48" fmla="*/ 233363 h 277725"/>
                <a:gd name="connsiteX49" fmla="*/ 200182 w 1390807"/>
                <a:gd name="connsiteY49" fmla="*/ 219076 h 277725"/>
                <a:gd name="connsiteX50" fmla="*/ 171607 w 1390807"/>
                <a:gd name="connsiteY50" fmla="*/ 209551 h 277725"/>
                <a:gd name="connsiteX51" fmla="*/ 157319 w 1390807"/>
                <a:gd name="connsiteY51" fmla="*/ 204788 h 277725"/>
                <a:gd name="connsiteX52" fmla="*/ 147794 w 1390807"/>
                <a:gd name="connsiteY52" fmla="*/ 190501 h 277725"/>
                <a:gd name="connsiteX53" fmla="*/ 95406 w 1390807"/>
                <a:gd name="connsiteY53" fmla="*/ 176214 h 277725"/>
                <a:gd name="connsiteX54" fmla="*/ 19207 w 1390807"/>
                <a:gd name="connsiteY54" fmla="*/ 114300 h 277725"/>
                <a:gd name="connsiteX55" fmla="*/ 156 w 1390807"/>
                <a:gd name="connsiteY55" fmla="*/ 66676 h 277725"/>
                <a:gd name="connsiteX56" fmla="*/ 9682 w 1390807"/>
                <a:gd name="connsiteY56" fmla="*/ 0 h 277725"/>
                <a:gd name="connsiteX0" fmla="*/ 1390807 w 1390807"/>
                <a:gd name="connsiteY0" fmla="*/ 166688 h 277725"/>
                <a:gd name="connsiteX1" fmla="*/ 1366994 w 1390807"/>
                <a:gd name="connsiteY1" fmla="*/ 147639 h 277725"/>
                <a:gd name="connsiteX2" fmla="*/ 1328894 w 1390807"/>
                <a:gd name="connsiteY2" fmla="*/ 180976 h 277725"/>
                <a:gd name="connsiteX3" fmla="*/ 1300319 w 1390807"/>
                <a:gd name="connsiteY3" fmla="*/ 195263 h 277725"/>
                <a:gd name="connsiteX4" fmla="*/ 1305082 w 1390807"/>
                <a:gd name="connsiteY4" fmla="*/ 214314 h 277725"/>
                <a:gd name="connsiteX5" fmla="*/ 1276507 w 1390807"/>
                <a:gd name="connsiteY5" fmla="*/ 233363 h 277725"/>
                <a:gd name="connsiteX6" fmla="*/ 1262219 w 1390807"/>
                <a:gd name="connsiteY6" fmla="*/ 223838 h 277725"/>
                <a:gd name="connsiteX7" fmla="*/ 1247932 w 1390807"/>
                <a:gd name="connsiteY7" fmla="*/ 219076 h 277725"/>
                <a:gd name="connsiteX8" fmla="*/ 1200307 w 1390807"/>
                <a:gd name="connsiteY8" fmla="*/ 223838 h 277725"/>
                <a:gd name="connsiteX9" fmla="*/ 1176494 w 1390807"/>
                <a:gd name="connsiteY9" fmla="*/ 223838 h 277725"/>
                <a:gd name="connsiteX10" fmla="*/ 1114582 w 1390807"/>
                <a:gd name="connsiteY10" fmla="*/ 223839 h 277725"/>
                <a:gd name="connsiteX11" fmla="*/ 1105056 w 1390807"/>
                <a:gd name="connsiteY11" fmla="*/ 214313 h 277725"/>
                <a:gd name="connsiteX12" fmla="*/ 1086007 w 1390807"/>
                <a:gd name="connsiteY12" fmla="*/ 228601 h 277725"/>
                <a:gd name="connsiteX13" fmla="*/ 1047907 w 1390807"/>
                <a:gd name="connsiteY13" fmla="*/ 233364 h 277725"/>
                <a:gd name="connsiteX14" fmla="*/ 1005044 w 1390807"/>
                <a:gd name="connsiteY14" fmla="*/ 247651 h 277725"/>
                <a:gd name="connsiteX15" fmla="*/ 990757 w 1390807"/>
                <a:gd name="connsiteY15" fmla="*/ 242888 h 277725"/>
                <a:gd name="connsiteX16" fmla="*/ 981232 w 1390807"/>
                <a:gd name="connsiteY16" fmla="*/ 228601 h 277725"/>
                <a:gd name="connsiteX17" fmla="*/ 947894 w 1390807"/>
                <a:gd name="connsiteY17" fmla="*/ 238126 h 277725"/>
                <a:gd name="connsiteX18" fmla="*/ 919319 w 1390807"/>
                <a:gd name="connsiteY18" fmla="*/ 214313 h 277725"/>
                <a:gd name="connsiteX19" fmla="*/ 890744 w 1390807"/>
                <a:gd name="connsiteY19" fmla="*/ 219076 h 277725"/>
                <a:gd name="connsiteX20" fmla="*/ 862169 w 1390807"/>
                <a:gd name="connsiteY20" fmla="*/ 209551 h 277725"/>
                <a:gd name="connsiteX21" fmla="*/ 847882 w 1390807"/>
                <a:gd name="connsiteY21" fmla="*/ 204788 h 277725"/>
                <a:gd name="connsiteX22" fmla="*/ 833594 w 1390807"/>
                <a:gd name="connsiteY22" fmla="*/ 214313 h 277725"/>
                <a:gd name="connsiteX23" fmla="*/ 819307 w 1390807"/>
                <a:gd name="connsiteY23" fmla="*/ 219076 h 277725"/>
                <a:gd name="connsiteX24" fmla="*/ 814544 w 1390807"/>
                <a:gd name="connsiteY24" fmla="*/ 233363 h 277725"/>
                <a:gd name="connsiteX25" fmla="*/ 800257 w 1390807"/>
                <a:gd name="connsiteY25" fmla="*/ 242888 h 277725"/>
                <a:gd name="connsiteX26" fmla="*/ 757394 w 1390807"/>
                <a:gd name="connsiteY26" fmla="*/ 214313 h 277725"/>
                <a:gd name="connsiteX27" fmla="*/ 719294 w 1390807"/>
                <a:gd name="connsiteY27" fmla="*/ 228601 h 277725"/>
                <a:gd name="connsiteX28" fmla="*/ 709769 w 1390807"/>
                <a:gd name="connsiteY28" fmla="*/ 276226 h 277725"/>
                <a:gd name="connsiteX29" fmla="*/ 681194 w 1390807"/>
                <a:gd name="connsiteY29" fmla="*/ 266701 h 277725"/>
                <a:gd name="connsiteX30" fmla="*/ 666907 w 1390807"/>
                <a:gd name="connsiteY30" fmla="*/ 257176 h 277725"/>
                <a:gd name="connsiteX31" fmla="*/ 585944 w 1390807"/>
                <a:gd name="connsiteY31" fmla="*/ 247651 h 277725"/>
                <a:gd name="connsiteX32" fmla="*/ 566894 w 1390807"/>
                <a:gd name="connsiteY32" fmla="*/ 252413 h 277725"/>
                <a:gd name="connsiteX33" fmla="*/ 538319 w 1390807"/>
                <a:gd name="connsiteY33" fmla="*/ 261938 h 277725"/>
                <a:gd name="connsiteX34" fmla="*/ 533557 w 1390807"/>
                <a:gd name="connsiteY34" fmla="*/ 228600 h 277725"/>
                <a:gd name="connsiteX35" fmla="*/ 495457 w 1390807"/>
                <a:gd name="connsiteY35" fmla="*/ 266701 h 277725"/>
                <a:gd name="connsiteX36" fmla="*/ 481169 w 1390807"/>
                <a:gd name="connsiteY36" fmla="*/ 247650 h 277725"/>
                <a:gd name="connsiteX37" fmla="*/ 476407 w 1390807"/>
                <a:gd name="connsiteY37" fmla="*/ 257176 h 277725"/>
                <a:gd name="connsiteX38" fmla="*/ 466882 w 1390807"/>
                <a:gd name="connsiteY38" fmla="*/ 242888 h 277725"/>
                <a:gd name="connsiteX39" fmla="*/ 447832 w 1390807"/>
                <a:gd name="connsiteY39" fmla="*/ 228601 h 277725"/>
                <a:gd name="connsiteX40" fmla="*/ 395444 w 1390807"/>
                <a:gd name="connsiteY40" fmla="*/ 214313 h 277725"/>
                <a:gd name="connsiteX41" fmla="*/ 357344 w 1390807"/>
                <a:gd name="connsiteY41" fmla="*/ 228601 h 277725"/>
                <a:gd name="connsiteX42" fmla="*/ 333532 w 1390807"/>
                <a:gd name="connsiteY42" fmla="*/ 200026 h 277725"/>
                <a:gd name="connsiteX43" fmla="*/ 304958 w 1390807"/>
                <a:gd name="connsiteY43" fmla="*/ 190502 h 277725"/>
                <a:gd name="connsiteX44" fmla="*/ 285907 w 1390807"/>
                <a:gd name="connsiteY44" fmla="*/ 233363 h 277725"/>
                <a:gd name="connsiteX45" fmla="*/ 262095 w 1390807"/>
                <a:gd name="connsiteY45" fmla="*/ 242889 h 277725"/>
                <a:gd name="connsiteX46" fmla="*/ 247807 w 1390807"/>
                <a:gd name="connsiteY46" fmla="*/ 261938 h 277725"/>
                <a:gd name="connsiteX47" fmla="*/ 233519 w 1390807"/>
                <a:gd name="connsiteY47" fmla="*/ 252413 h 277725"/>
                <a:gd name="connsiteX48" fmla="*/ 209707 w 1390807"/>
                <a:gd name="connsiteY48" fmla="*/ 233363 h 277725"/>
                <a:gd name="connsiteX49" fmla="*/ 200182 w 1390807"/>
                <a:gd name="connsiteY49" fmla="*/ 219076 h 277725"/>
                <a:gd name="connsiteX50" fmla="*/ 171607 w 1390807"/>
                <a:gd name="connsiteY50" fmla="*/ 209551 h 277725"/>
                <a:gd name="connsiteX51" fmla="*/ 157319 w 1390807"/>
                <a:gd name="connsiteY51" fmla="*/ 204788 h 277725"/>
                <a:gd name="connsiteX52" fmla="*/ 147794 w 1390807"/>
                <a:gd name="connsiteY52" fmla="*/ 190501 h 277725"/>
                <a:gd name="connsiteX53" fmla="*/ 95406 w 1390807"/>
                <a:gd name="connsiteY53" fmla="*/ 176214 h 277725"/>
                <a:gd name="connsiteX54" fmla="*/ 19207 w 1390807"/>
                <a:gd name="connsiteY54" fmla="*/ 114300 h 277725"/>
                <a:gd name="connsiteX55" fmla="*/ 156 w 1390807"/>
                <a:gd name="connsiteY55" fmla="*/ 66676 h 277725"/>
                <a:gd name="connsiteX56" fmla="*/ 9682 w 1390807"/>
                <a:gd name="connsiteY56" fmla="*/ 0 h 27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390807" h="277725">
                  <a:moveTo>
                    <a:pt x="1390807" y="166688"/>
                  </a:moveTo>
                  <a:cubicBezTo>
                    <a:pt x="1389219" y="174626"/>
                    <a:pt x="1377313" y="145258"/>
                    <a:pt x="1366994" y="147639"/>
                  </a:cubicBezTo>
                  <a:cubicBezTo>
                    <a:pt x="1356675" y="150020"/>
                    <a:pt x="1340006" y="173039"/>
                    <a:pt x="1328894" y="180976"/>
                  </a:cubicBezTo>
                  <a:cubicBezTo>
                    <a:pt x="1317782" y="188913"/>
                    <a:pt x="1304288" y="189707"/>
                    <a:pt x="1300319" y="195263"/>
                  </a:cubicBezTo>
                  <a:cubicBezTo>
                    <a:pt x="1296350" y="200819"/>
                    <a:pt x="1309051" y="207964"/>
                    <a:pt x="1305082" y="214314"/>
                  </a:cubicBezTo>
                  <a:cubicBezTo>
                    <a:pt x="1301113" y="220664"/>
                    <a:pt x="1283651" y="231776"/>
                    <a:pt x="1276507" y="233363"/>
                  </a:cubicBezTo>
                  <a:cubicBezTo>
                    <a:pt x="1269363" y="234950"/>
                    <a:pt x="1267339" y="226398"/>
                    <a:pt x="1262219" y="223838"/>
                  </a:cubicBezTo>
                  <a:cubicBezTo>
                    <a:pt x="1257729" y="221593"/>
                    <a:pt x="1252694" y="220663"/>
                    <a:pt x="1247932" y="219076"/>
                  </a:cubicBezTo>
                  <a:cubicBezTo>
                    <a:pt x="1218169" y="199235"/>
                    <a:pt x="1212213" y="223044"/>
                    <a:pt x="1200307" y="223838"/>
                  </a:cubicBezTo>
                  <a:cubicBezTo>
                    <a:pt x="1188401" y="224632"/>
                    <a:pt x="1190781" y="223838"/>
                    <a:pt x="1176494" y="223838"/>
                  </a:cubicBezTo>
                  <a:cubicBezTo>
                    <a:pt x="1162207" y="223838"/>
                    <a:pt x="1147919" y="222251"/>
                    <a:pt x="1114582" y="223839"/>
                  </a:cubicBezTo>
                  <a:cubicBezTo>
                    <a:pt x="1109819" y="225426"/>
                    <a:pt x="1109818" y="213519"/>
                    <a:pt x="1105056" y="214313"/>
                  </a:cubicBezTo>
                  <a:cubicBezTo>
                    <a:pt x="1100294" y="215107"/>
                    <a:pt x="1095532" y="225426"/>
                    <a:pt x="1086007" y="228601"/>
                  </a:cubicBezTo>
                  <a:cubicBezTo>
                    <a:pt x="1076482" y="231776"/>
                    <a:pt x="1058905" y="237030"/>
                    <a:pt x="1047907" y="233364"/>
                  </a:cubicBezTo>
                  <a:cubicBezTo>
                    <a:pt x="1025264" y="218269"/>
                    <a:pt x="1014569" y="246064"/>
                    <a:pt x="1005044" y="247651"/>
                  </a:cubicBezTo>
                  <a:cubicBezTo>
                    <a:pt x="995519" y="249238"/>
                    <a:pt x="995519" y="244476"/>
                    <a:pt x="990757" y="242888"/>
                  </a:cubicBezTo>
                  <a:cubicBezTo>
                    <a:pt x="987582" y="238126"/>
                    <a:pt x="986662" y="230411"/>
                    <a:pt x="981232" y="228601"/>
                  </a:cubicBezTo>
                  <a:cubicBezTo>
                    <a:pt x="976535" y="227035"/>
                    <a:pt x="958213" y="240507"/>
                    <a:pt x="947894" y="238126"/>
                  </a:cubicBezTo>
                  <a:cubicBezTo>
                    <a:pt x="937575" y="235745"/>
                    <a:pt x="932019" y="212726"/>
                    <a:pt x="919319" y="214313"/>
                  </a:cubicBezTo>
                  <a:cubicBezTo>
                    <a:pt x="906619" y="212726"/>
                    <a:pt x="900269" y="219870"/>
                    <a:pt x="890744" y="219076"/>
                  </a:cubicBezTo>
                  <a:cubicBezTo>
                    <a:pt x="881219" y="218282"/>
                    <a:pt x="869313" y="211932"/>
                    <a:pt x="862169" y="209551"/>
                  </a:cubicBezTo>
                  <a:lnTo>
                    <a:pt x="847882" y="204788"/>
                  </a:lnTo>
                  <a:cubicBezTo>
                    <a:pt x="843119" y="207963"/>
                    <a:pt x="838714" y="211753"/>
                    <a:pt x="833594" y="214313"/>
                  </a:cubicBezTo>
                  <a:cubicBezTo>
                    <a:pt x="829104" y="216558"/>
                    <a:pt x="822857" y="215526"/>
                    <a:pt x="819307" y="219076"/>
                  </a:cubicBezTo>
                  <a:cubicBezTo>
                    <a:pt x="815757" y="222626"/>
                    <a:pt x="817680" y="229443"/>
                    <a:pt x="814544" y="233363"/>
                  </a:cubicBezTo>
                  <a:cubicBezTo>
                    <a:pt x="810968" y="237832"/>
                    <a:pt x="809782" y="246063"/>
                    <a:pt x="800257" y="242888"/>
                  </a:cubicBezTo>
                  <a:cubicBezTo>
                    <a:pt x="790732" y="239713"/>
                    <a:pt x="770888" y="216694"/>
                    <a:pt x="757394" y="214313"/>
                  </a:cubicBezTo>
                  <a:cubicBezTo>
                    <a:pt x="743900" y="211932"/>
                    <a:pt x="728819" y="227014"/>
                    <a:pt x="719294" y="228601"/>
                  </a:cubicBezTo>
                  <a:cubicBezTo>
                    <a:pt x="712944" y="227014"/>
                    <a:pt x="716119" y="269876"/>
                    <a:pt x="709769" y="276226"/>
                  </a:cubicBezTo>
                  <a:cubicBezTo>
                    <a:pt x="703419" y="282576"/>
                    <a:pt x="681194" y="266701"/>
                    <a:pt x="681194" y="266701"/>
                  </a:cubicBezTo>
                  <a:cubicBezTo>
                    <a:pt x="676432" y="263526"/>
                    <a:pt x="672389" y="258821"/>
                    <a:pt x="666907" y="257176"/>
                  </a:cubicBezTo>
                  <a:cubicBezTo>
                    <a:pt x="656374" y="254016"/>
                    <a:pt x="589880" y="248045"/>
                    <a:pt x="585944" y="247651"/>
                  </a:cubicBezTo>
                  <a:cubicBezTo>
                    <a:pt x="579594" y="249238"/>
                    <a:pt x="572005" y="248324"/>
                    <a:pt x="566894" y="252413"/>
                  </a:cubicBezTo>
                  <a:cubicBezTo>
                    <a:pt x="543463" y="271158"/>
                    <a:pt x="593031" y="272881"/>
                    <a:pt x="538319" y="261938"/>
                  </a:cubicBezTo>
                  <a:cubicBezTo>
                    <a:pt x="533557" y="258763"/>
                    <a:pt x="539203" y="229541"/>
                    <a:pt x="533557" y="228600"/>
                  </a:cubicBezTo>
                  <a:cubicBezTo>
                    <a:pt x="524578" y="227104"/>
                    <a:pt x="504188" y="263526"/>
                    <a:pt x="495457" y="266701"/>
                  </a:cubicBezTo>
                  <a:cubicBezTo>
                    <a:pt x="486726" y="269876"/>
                    <a:pt x="485932" y="246063"/>
                    <a:pt x="481169" y="247650"/>
                  </a:cubicBezTo>
                  <a:cubicBezTo>
                    <a:pt x="479582" y="242888"/>
                    <a:pt x="478788" y="257970"/>
                    <a:pt x="476407" y="257176"/>
                  </a:cubicBezTo>
                  <a:cubicBezTo>
                    <a:pt x="474026" y="256382"/>
                    <a:pt x="471644" y="247650"/>
                    <a:pt x="466882" y="242888"/>
                  </a:cubicBezTo>
                  <a:cubicBezTo>
                    <a:pt x="462120" y="238126"/>
                    <a:pt x="473819" y="237262"/>
                    <a:pt x="447832" y="228601"/>
                  </a:cubicBezTo>
                  <a:cubicBezTo>
                    <a:pt x="413047" y="240196"/>
                    <a:pt x="424234" y="221511"/>
                    <a:pt x="395444" y="214313"/>
                  </a:cubicBezTo>
                  <a:cubicBezTo>
                    <a:pt x="381035" y="217195"/>
                    <a:pt x="367663" y="230982"/>
                    <a:pt x="357344" y="228601"/>
                  </a:cubicBezTo>
                  <a:cubicBezTo>
                    <a:pt x="347025" y="226220"/>
                    <a:pt x="342263" y="206376"/>
                    <a:pt x="333532" y="200026"/>
                  </a:cubicBezTo>
                  <a:cubicBezTo>
                    <a:pt x="324801" y="193676"/>
                    <a:pt x="312896" y="184946"/>
                    <a:pt x="304958" y="190502"/>
                  </a:cubicBezTo>
                  <a:cubicBezTo>
                    <a:pt x="297020" y="196058"/>
                    <a:pt x="293844" y="229394"/>
                    <a:pt x="285907" y="233363"/>
                  </a:cubicBezTo>
                  <a:cubicBezTo>
                    <a:pt x="279557" y="231776"/>
                    <a:pt x="268445" y="238127"/>
                    <a:pt x="262095" y="242889"/>
                  </a:cubicBezTo>
                  <a:cubicBezTo>
                    <a:pt x="255745" y="247651"/>
                    <a:pt x="252570" y="260351"/>
                    <a:pt x="247807" y="261938"/>
                  </a:cubicBezTo>
                  <a:cubicBezTo>
                    <a:pt x="243044" y="263525"/>
                    <a:pt x="238282" y="255588"/>
                    <a:pt x="233519" y="252413"/>
                  </a:cubicBezTo>
                  <a:cubicBezTo>
                    <a:pt x="206222" y="211469"/>
                    <a:pt x="242569" y="259653"/>
                    <a:pt x="209707" y="233363"/>
                  </a:cubicBezTo>
                  <a:cubicBezTo>
                    <a:pt x="205238" y="229787"/>
                    <a:pt x="205036" y="222109"/>
                    <a:pt x="200182" y="219076"/>
                  </a:cubicBezTo>
                  <a:cubicBezTo>
                    <a:pt x="191668" y="213755"/>
                    <a:pt x="181132" y="212726"/>
                    <a:pt x="171607" y="209551"/>
                  </a:cubicBezTo>
                  <a:lnTo>
                    <a:pt x="157319" y="204788"/>
                  </a:lnTo>
                  <a:cubicBezTo>
                    <a:pt x="154144" y="200026"/>
                    <a:pt x="158113" y="195263"/>
                    <a:pt x="147794" y="190501"/>
                  </a:cubicBezTo>
                  <a:cubicBezTo>
                    <a:pt x="137475" y="185739"/>
                    <a:pt x="116837" y="188914"/>
                    <a:pt x="95406" y="176214"/>
                  </a:cubicBezTo>
                  <a:cubicBezTo>
                    <a:pt x="73975" y="163514"/>
                    <a:pt x="35082" y="132556"/>
                    <a:pt x="19207" y="114300"/>
                  </a:cubicBezTo>
                  <a:cubicBezTo>
                    <a:pt x="3332" y="96044"/>
                    <a:pt x="1743" y="85726"/>
                    <a:pt x="156" y="66676"/>
                  </a:cubicBezTo>
                  <a:cubicBezTo>
                    <a:pt x="-1431" y="47626"/>
                    <a:pt x="9682" y="13362"/>
                    <a:pt x="9682" y="0"/>
                  </a:cubicBezTo>
                </a:path>
              </a:pathLst>
            </a:custGeom>
            <a:ln w="28575">
              <a:solidFill>
                <a:srgbClr val="99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solidFill>
                  <a:prstClr val="black"/>
                </a:solidFill>
              </a:endParaRPr>
            </a:p>
          </p:txBody>
        </p:sp>
        <p:sp>
          <p:nvSpPr>
            <p:cNvPr id="29" name="รูปแบบอิสระ 30"/>
            <p:cNvSpPr/>
            <p:nvPr/>
          </p:nvSpPr>
          <p:spPr>
            <a:xfrm>
              <a:off x="2952514" y="4979625"/>
              <a:ext cx="428860" cy="325799"/>
            </a:xfrm>
            <a:custGeom>
              <a:avLst/>
              <a:gdLst>
                <a:gd name="connsiteX0" fmla="*/ 33573 w 466960"/>
                <a:gd name="connsiteY0" fmla="*/ 242887 h 242887"/>
                <a:gd name="connsiteX1" fmla="*/ 28810 w 466960"/>
                <a:gd name="connsiteY1" fmla="*/ 204787 h 242887"/>
                <a:gd name="connsiteX2" fmla="*/ 9760 w 466960"/>
                <a:gd name="connsiteY2" fmla="*/ 176212 h 242887"/>
                <a:gd name="connsiteX3" fmla="*/ 9760 w 466960"/>
                <a:gd name="connsiteY3" fmla="*/ 104775 h 242887"/>
                <a:gd name="connsiteX4" fmla="*/ 38335 w 466960"/>
                <a:gd name="connsiteY4" fmla="*/ 114300 h 242887"/>
                <a:gd name="connsiteX5" fmla="*/ 52623 w 466960"/>
                <a:gd name="connsiteY5" fmla="*/ 119062 h 242887"/>
                <a:gd name="connsiteX6" fmla="*/ 114535 w 466960"/>
                <a:gd name="connsiteY6" fmla="*/ 128587 h 242887"/>
                <a:gd name="connsiteX7" fmla="*/ 209785 w 466960"/>
                <a:gd name="connsiteY7" fmla="*/ 123825 h 242887"/>
                <a:gd name="connsiteX8" fmla="*/ 219310 w 466960"/>
                <a:gd name="connsiteY8" fmla="*/ 109537 h 242887"/>
                <a:gd name="connsiteX9" fmla="*/ 247885 w 466960"/>
                <a:gd name="connsiteY9" fmla="*/ 95250 h 242887"/>
                <a:gd name="connsiteX10" fmla="*/ 309798 w 466960"/>
                <a:gd name="connsiteY10" fmla="*/ 100012 h 242887"/>
                <a:gd name="connsiteX11" fmla="*/ 328848 w 466960"/>
                <a:gd name="connsiteY11" fmla="*/ 128587 h 242887"/>
                <a:gd name="connsiteX12" fmla="*/ 343135 w 466960"/>
                <a:gd name="connsiteY12" fmla="*/ 133350 h 242887"/>
                <a:gd name="connsiteX13" fmla="*/ 371710 w 466960"/>
                <a:gd name="connsiteY13" fmla="*/ 152400 h 242887"/>
                <a:gd name="connsiteX14" fmla="*/ 385998 w 466960"/>
                <a:gd name="connsiteY14" fmla="*/ 161925 h 242887"/>
                <a:gd name="connsiteX15" fmla="*/ 400285 w 466960"/>
                <a:gd name="connsiteY15" fmla="*/ 166687 h 242887"/>
                <a:gd name="connsiteX16" fmla="*/ 414573 w 466960"/>
                <a:gd name="connsiteY16" fmla="*/ 176212 h 242887"/>
                <a:gd name="connsiteX17" fmla="*/ 428860 w 466960"/>
                <a:gd name="connsiteY17" fmla="*/ 147637 h 242887"/>
                <a:gd name="connsiteX18" fmla="*/ 424098 w 466960"/>
                <a:gd name="connsiteY18" fmla="*/ 133350 h 242887"/>
                <a:gd name="connsiteX19" fmla="*/ 409810 w 466960"/>
                <a:gd name="connsiteY19" fmla="*/ 104775 h 242887"/>
                <a:gd name="connsiteX20" fmla="*/ 424098 w 466960"/>
                <a:gd name="connsiteY20" fmla="*/ 52387 h 242887"/>
                <a:gd name="connsiteX21" fmla="*/ 438385 w 466960"/>
                <a:gd name="connsiteY21" fmla="*/ 47625 h 242887"/>
                <a:gd name="connsiteX22" fmla="*/ 457435 w 466960"/>
                <a:gd name="connsiteY22" fmla="*/ 4762 h 242887"/>
                <a:gd name="connsiteX23" fmla="*/ 466960 w 466960"/>
                <a:gd name="connsiteY23" fmla="*/ 0 h 242887"/>
                <a:gd name="connsiteX0" fmla="*/ 33573 w 466960"/>
                <a:gd name="connsiteY0" fmla="*/ 242887 h 242887"/>
                <a:gd name="connsiteX1" fmla="*/ 28810 w 466960"/>
                <a:gd name="connsiteY1" fmla="*/ 204787 h 242887"/>
                <a:gd name="connsiteX2" fmla="*/ 9760 w 466960"/>
                <a:gd name="connsiteY2" fmla="*/ 176212 h 242887"/>
                <a:gd name="connsiteX3" fmla="*/ 9760 w 466960"/>
                <a:gd name="connsiteY3" fmla="*/ 104775 h 242887"/>
                <a:gd name="connsiteX4" fmla="*/ 38335 w 466960"/>
                <a:gd name="connsiteY4" fmla="*/ 114300 h 242887"/>
                <a:gd name="connsiteX5" fmla="*/ 52623 w 466960"/>
                <a:gd name="connsiteY5" fmla="*/ 119062 h 242887"/>
                <a:gd name="connsiteX6" fmla="*/ 114535 w 466960"/>
                <a:gd name="connsiteY6" fmla="*/ 95250 h 242887"/>
                <a:gd name="connsiteX7" fmla="*/ 209785 w 466960"/>
                <a:gd name="connsiteY7" fmla="*/ 123825 h 242887"/>
                <a:gd name="connsiteX8" fmla="*/ 219310 w 466960"/>
                <a:gd name="connsiteY8" fmla="*/ 109537 h 242887"/>
                <a:gd name="connsiteX9" fmla="*/ 247885 w 466960"/>
                <a:gd name="connsiteY9" fmla="*/ 95250 h 242887"/>
                <a:gd name="connsiteX10" fmla="*/ 309798 w 466960"/>
                <a:gd name="connsiteY10" fmla="*/ 100012 h 242887"/>
                <a:gd name="connsiteX11" fmla="*/ 328848 w 466960"/>
                <a:gd name="connsiteY11" fmla="*/ 128587 h 242887"/>
                <a:gd name="connsiteX12" fmla="*/ 343135 w 466960"/>
                <a:gd name="connsiteY12" fmla="*/ 133350 h 242887"/>
                <a:gd name="connsiteX13" fmla="*/ 371710 w 466960"/>
                <a:gd name="connsiteY13" fmla="*/ 152400 h 242887"/>
                <a:gd name="connsiteX14" fmla="*/ 385998 w 466960"/>
                <a:gd name="connsiteY14" fmla="*/ 161925 h 242887"/>
                <a:gd name="connsiteX15" fmla="*/ 400285 w 466960"/>
                <a:gd name="connsiteY15" fmla="*/ 166687 h 242887"/>
                <a:gd name="connsiteX16" fmla="*/ 414573 w 466960"/>
                <a:gd name="connsiteY16" fmla="*/ 176212 h 242887"/>
                <a:gd name="connsiteX17" fmla="*/ 428860 w 466960"/>
                <a:gd name="connsiteY17" fmla="*/ 147637 h 242887"/>
                <a:gd name="connsiteX18" fmla="*/ 424098 w 466960"/>
                <a:gd name="connsiteY18" fmla="*/ 133350 h 242887"/>
                <a:gd name="connsiteX19" fmla="*/ 409810 w 466960"/>
                <a:gd name="connsiteY19" fmla="*/ 104775 h 242887"/>
                <a:gd name="connsiteX20" fmla="*/ 424098 w 466960"/>
                <a:gd name="connsiteY20" fmla="*/ 52387 h 242887"/>
                <a:gd name="connsiteX21" fmla="*/ 438385 w 466960"/>
                <a:gd name="connsiteY21" fmla="*/ 47625 h 242887"/>
                <a:gd name="connsiteX22" fmla="*/ 457435 w 466960"/>
                <a:gd name="connsiteY22" fmla="*/ 4762 h 242887"/>
                <a:gd name="connsiteX23" fmla="*/ 466960 w 466960"/>
                <a:gd name="connsiteY23" fmla="*/ 0 h 242887"/>
                <a:gd name="connsiteX0" fmla="*/ 33573 w 466960"/>
                <a:gd name="connsiteY0" fmla="*/ 242887 h 242887"/>
                <a:gd name="connsiteX1" fmla="*/ 28810 w 466960"/>
                <a:gd name="connsiteY1" fmla="*/ 204787 h 242887"/>
                <a:gd name="connsiteX2" fmla="*/ 9760 w 466960"/>
                <a:gd name="connsiteY2" fmla="*/ 176212 h 242887"/>
                <a:gd name="connsiteX3" fmla="*/ 9760 w 466960"/>
                <a:gd name="connsiteY3" fmla="*/ 104775 h 242887"/>
                <a:gd name="connsiteX4" fmla="*/ 38335 w 466960"/>
                <a:gd name="connsiteY4" fmla="*/ 114300 h 242887"/>
                <a:gd name="connsiteX5" fmla="*/ 52623 w 466960"/>
                <a:gd name="connsiteY5" fmla="*/ 119062 h 242887"/>
                <a:gd name="connsiteX6" fmla="*/ 114535 w 466960"/>
                <a:gd name="connsiteY6" fmla="*/ 95250 h 242887"/>
                <a:gd name="connsiteX7" fmla="*/ 209785 w 466960"/>
                <a:gd name="connsiteY7" fmla="*/ 123825 h 242887"/>
                <a:gd name="connsiteX8" fmla="*/ 209785 w 466960"/>
                <a:gd name="connsiteY8" fmla="*/ 71437 h 242887"/>
                <a:gd name="connsiteX9" fmla="*/ 247885 w 466960"/>
                <a:gd name="connsiteY9" fmla="*/ 95250 h 242887"/>
                <a:gd name="connsiteX10" fmla="*/ 309798 w 466960"/>
                <a:gd name="connsiteY10" fmla="*/ 100012 h 242887"/>
                <a:gd name="connsiteX11" fmla="*/ 328848 w 466960"/>
                <a:gd name="connsiteY11" fmla="*/ 128587 h 242887"/>
                <a:gd name="connsiteX12" fmla="*/ 343135 w 466960"/>
                <a:gd name="connsiteY12" fmla="*/ 133350 h 242887"/>
                <a:gd name="connsiteX13" fmla="*/ 371710 w 466960"/>
                <a:gd name="connsiteY13" fmla="*/ 152400 h 242887"/>
                <a:gd name="connsiteX14" fmla="*/ 385998 w 466960"/>
                <a:gd name="connsiteY14" fmla="*/ 161925 h 242887"/>
                <a:gd name="connsiteX15" fmla="*/ 400285 w 466960"/>
                <a:gd name="connsiteY15" fmla="*/ 166687 h 242887"/>
                <a:gd name="connsiteX16" fmla="*/ 414573 w 466960"/>
                <a:gd name="connsiteY16" fmla="*/ 176212 h 242887"/>
                <a:gd name="connsiteX17" fmla="*/ 428860 w 466960"/>
                <a:gd name="connsiteY17" fmla="*/ 147637 h 242887"/>
                <a:gd name="connsiteX18" fmla="*/ 424098 w 466960"/>
                <a:gd name="connsiteY18" fmla="*/ 133350 h 242887"/>
                <a:gd name="connsiteX19" fmla="*/ 409810 w 466960"/>
                <a:gd name="connsiteY19" fmla="*/ 104775 h 242887"/>
                <a:gd name="connsiteX20" fmla="*/ 424098 w 466960"/>
                <a:gd name="connsiteY20" fmla="*/ 52387 h 242887"/>
                <a:gd name="connsiteX21" fmla="*/ 438385 w 466960"/>
                <a:gd name="connsiteY21" fmla="*/ 47625 h 242887"/>
                <a:gd name="connsiteX22" fmla="*/ 457435 w 466960"/>
                <a:gd name="connsiteY22" fmla="*/ 4762 h 242887"/>
                <a:gd name="connsiteX23" fmla="*/ 466960 w 466960"/>
                <a:gd name="connsiteY23" fmla="*/ 0 h 242887"/>
                <a:gd name="connsiteX0" fmla="*/ 33573 w 466960"/>
                <a:gd name="connsiteY0" fmla="*/ 242887 h 242887"/>
                <a:gd name="connsiteX1" fmla="*/ 28810 w 466960"/>
                <a:gd name="connsiteY1" fmla="*/ 204787 h 242887"/>
                <a:gd name="connsiteX2" fmla="*/ 9760 w 466960"/>
                <a:gd name="connsiteY2" fmla="*/ 176212 h 242887"/>
                <a:gd name="connsiteX3" fmla="*/ 9760 w 466960"/>
                <a:gd name="connsiteY3" fmla="*/ 104775 h 242887"/>
                <a:gd name="connsiteX4" fmla="*/ 38335 w 466960"/>
                <a:gd name="connsiteY4" fmla="*/ 114300 h 242887"/>
                <a:gd name="connsiteX5" fmla="*/ 52623 w 466960"/>
                <a:gd name="connsiteY5" fmla="*/ 119062 h 242887"/>
                <a:gd name="connsiteX6" fmla="*/ 114535 w 466960"/>
                <a:gd name="connsiteY6" fmla="*/ 95250 h 242887"/>
                <a:gd name="connsiteX7" fmla="*/ 209785 w 466960"/>
                <a:gd name="connsiteY7" fmla="*/ 123825 h 242887"/>
                <a:gd name="connsiteX8" fmla="*/ 209785 w 466960"/>
                <a:gd name="connsiteY8" fmla="*/ 71437 h 242887"/>
                <a:gd name="connsiteX9" fmla="*/ 247885 w 466960"/>
                <a:gd name="connsiteY9" fmla="*/ 95250 h 242887"/>
                <a:gd name="connsiteX10" fmla="*/ 300273 w 466960"/>
                <a:gd name="connsiteY10" fmla="*/ 128587 h 242887"/>
                <a:gd name="connsiteX11" fmla="*/ 328848 w 466960"/>
                <a:gd name="connsiteY11" fmla="*/ 128587 h 242887"/>
                <a:gd name="connsiteX12" fmla="*/ 343135 w 466960"/>
                <a:gd name="connsiteY12" fmla="*/ 133350 h 242887"/>
                <a:gd name="connsiteX13" fmla="*/ 371710 w 466960"/>
                <a:gd name="connsiteY13" fmla="*/ 152400 h 242887"/>
                <a:gd name="connsiteX14" fmla="*/ 385998 w 466960"/>
                <a:gd name="connsiteY14" fmla="*/ 161925 h 242887"/>
                <a:gd name="connsiteX15" fmla="*/ 400285 w 466960"/>
                <a:gd name="connsiteY15" fmla="*/ 166687 h 242887"/>
                <a:gd name="connsiteX16" fmla="*/ 414573 w 466960"/>
                <a:gd name="connsiteY16" fmla="*/ 176212 h 242887"/>
                <a:gd name="connsiteX17" fmla="*/ 428860 w 466960"/>
                <a:gd name="connsiteY17" fmla="*/ 147637 h 242887"/>
                <a:gd name="connsiteX18" fmla="*/ 424098 w 466960"/>
                <a:gd name="connsiteY18" fmla="*/ 133350 h 242887"/>
                <a:gd name="connsiteX19" fmla="*/ 409810 w 466960"/>
                <a:gd name="connsiteY19" fmla="*/ 104775 h 242887"/>
                <a:gd name="connsiteX20" fmla="*/ 424098 w 466960"/>
                <a:gd name="connsiteY20" fmla="*/ 52387 h 242887"/>
                <a:gd name="connsiteX21" fmla="*/ 438385 w 466960"/>
                <a:gd name="connsiteY21" fmla="*/ 47625 h 242887"/>
                <a:gd name="connsiteX22" fmla="*/ 457435 w 466960"/>
                <a:gd name="connsiteY22" fmla="*/ 4762 h 242887"/>
                <a:gd name="connsiteX23" fmla="*/ 466960 w 466960"/>
                <a:gd name="connsiteY23" fmla="*/ 0 h 242887"/>
                <a:gd name="connsiteX0" fmla="*/ 33573 w 466960"/>
                <a:gd name="connsiteY0" fmla="*/ 242887 h 242887"/>
                <a:gd name="connsiteX1" fmla="*/ 28810 w 466960"/>
                <a:gd name="connsiteY1" fmla="*/ 204787 h 242887"/>
                <a:gd name="connsiteX2" fmla="*/ 9760 w 466960"/>
                <a:gd name="connsiteY2" fmla="*/ 176212 h 242887"/>
                <a:gd name="connsiteX3" fmla="*/ 9760 w 466960"/>
                <a:gd name="connsiteY3" fmla="*/ 104775 h 242887"/>
                <a:gd name="connsiteX4" fmla="*/ 38335 w 466960"/>
                <a:gd name="connsiteY4" fmla="*/ 114300 h 242887"/>
                <a:gd name="connsiteX5" fmla="*/ 52623 w 466960"/>
                <a:gd name="connsiteY5" fmla="*/ 119062 h 242887"/>
                <a:gd name="connsiteX6" fmla="*/ 114535 w 466960"/>
                <a:gd name="connsiteY6" fmla="*/ 95250 h 242887"/>
                <a:gd name="connsiteX7" fmla="*/ 209785 w 466960"/>
                <a:gd name="connsiteY7" fmla="*/ 123825 h 242887"/>
                <a:gd name="connsiteX8" fmla="*/ 209785 w 466960"/>
                <a:gd name="connsiteY8" fmla="*/ 71437 h 242887"/>
                <a:gd name="connsiteX9" fmla="*/ 247885 w 466960"/>
                <a:gd name="connsiteY9" fmla="*/ 95250 h 242887"/>
                <a:gd name="connsiteX10" fmla="*/ 300273 w 466960"/>
                <a:gd name="connsiteY10" fmla="*/ 128587 h 242887"/>
                <a:gd name="connsiteX11" fmla="*/ 328848 w 466960"/>
                <a:gd name="connsiteY11" fmla="*/ 128587 h 242887"/>
                <a:gd name="connsiteX12" fmla="*/ 338373 w 466960"/>
                <a:gd name="connsiteY12" fmla="*/ 152400 h 242887"/>
                <a:gd name="connsiteX13" fmla="*/ 371710 w 466960"/>
                <a:gd name="connsiteY13" fmla="*/ 152400 h 242887"/>
                <a:gd name="connsiteX14" fmla="*/ 385998 w 466960"/>
                <a:gd name="connsiteY14" fmla="*/ 161925 h 242887"/>
                <a:gd name="connsiteX15" fmla="*/ 400285 w 466960"/>
                <a:gd name="connsiteY15" fmla="*/ 166687 h 242887"/>
                <a:gd name="connsiteX16" fmla="*/ 414573 w 466960"/>
                <a:gd name="connsiteY16" fmla="*/ 176212 h 242887"/>
                <a:gd name="connsiteX17" fmla="*/ 428860 w 466960"/>
                <a:gd name="connsiteY17" fmla="*/ 147637 h 242887"/>
                <a:gd name="connsiteX18" fmla="*/ 424098 w 466960"/>
                <a:gd name="connsiteY18" fmla="*/ 133350 h 242887"/>
                <a:gd name="connsiteX19" fmla="*/ 409810 w 466960"/>
                <a:gd name="connsiteY19" fmla="*/ 104775 h 242887"/>
                <a:gd name="connsiteX20" fmla="*/ 424098 w 466960"/>
                <a:gd name="connsiteY20" fmla="*/ 52387 h 242887"/>
                <a:gd name="connsiteX21" fmla="*/ 438385 w 466960"/>
                <a:gd name="connsiteY21" fmla="*/ 47625 h 242887"/>
                <a:gd name="connsiteX22" fmla="*/ 457435 w 466960"/>
                <a:gd name="connsiteY22" fmla="*/ 4762 h 242887"/>
                <a:gd name="connsiteX23" fmla="*/ 466960 w 466960"/>
                <a:gd name="connsiteY23" fmla="*/ 0 h 242887"/>
                <a:gd name="connsiteX0" fmla="*/ 33573 w 466960"/>
                <a:gd name="connsiteY0" fmla="*/ 242887 h 242887"/>
                <a:gd name="connsiteX1" fmla="*/ 28810 w 466960"/>
                <a:gd name="connsiteY1" fmla="*/ 204787 h 242887"/>
                <a:gd name="connsiteX2" fmla="*/ 9760 w 466960"/>
                <a:gd name="connsiteY2" fmla="*/ 176212 h 242887"/>
                <a:gd name="connsiteX3" fmla="*/ 9760 w 466960"/>
                <a:gd name="connsiteY3" fmla="*/ 104775 h 242887"/>
                <a:gd name="connsiteX4" fmla="*/ 38335 w 466960"/>
                <a:gd name="connsiteY4" fmla="*/ 114300 h 242887"/>
                <a:gd name="connsiteX5" fmla="*/ 52623 w 466960"/>
                <a:gd name="connsiteY5" fmla="*/ 119062 h 242887"/>
                <a:gd name="connsiteX6" fmla="*/ 114535 w 466960"/>
                <a:gd name="connsiteY6" fmla="*/ 95250 h 242887"/>
                <a:gd name="connsiteX7" fmla="*/ 209785 w 466960"/>
                <a:gd name="connsiteY7" fmla="*/ 123825 h 242887"/>
                <a:gd name="connsiteX8" fmla="*/ 209785 w 466960"/>
                <a:gd name="connsiteY8" fmla="*/ 71437 h 242887"/>
                <a:gd name="connsiteX9" fmla="*/ 247885 w 466960"/>
                <a:gd name="connsiteY9" fmla="*/ 95250 h 242887"/>
                <a:gd name="connsiteX10" fmla="*/ 300273 w 466960"/>
                <a:gd name="connsiteY10" fmla="*/ 128587 h 242887"/>
                <a:gd name="connsiteX11" fmla="*/ 328848 w 466960"/>
                <a:gd name="connsiteY11" fmla="*/ 128587 h 242887"/>
                <a:gd name="connsiteX12" fmla="*/ 338373 w 466960"/>
                <a:gd name="connsiteY12" fmla="*/ 152400 h 242887"/>
                <a:gd name="connsiteX13" fmla="*/ 371710 w 466960"/>
                <a:gd name="connsiteY13" fmla="*/ 152400 h 242887"/>
                <a:gd name="connsiteX14" fmla="*/ 385998 w 466960"/>
                <a:gd name="connsiteY14" fmla="*/ 161925 h 242887"/>
                <a:gd name="connsiteX15" fmla="*/ 400285 w 466960"/>
                <a:gd name="connsiteY15" fmla="*/ 166687 h 242887"/>
                <a:gd name="connsiteX16" fmla="*/ 381236 w 466960"/>
                <a:gd name="connsiteY16" fmla="*/ 142874 h 242887"/>
                <a:gd name="connsiteX17" fmla="*/ 428860 w 466960"/>
                <a:gd name="connsiteY17" fmla="*/ 147637 h 242887"/>
                <a:gd name="connsiteX18" fmla="*/ 424098 w 466960"/>
                <a:gd name="connsiteY18" fmla="*/ 133350 h 242887"/>
                <a:gd name="connsiteX19" fmla="*/ 409810 w 466960"/>
                <a:gd name="connsiteY19" fmla="*/ 104775 h 242887"/>
                <a:gd name="connsiteX20" fmla="*/ 424098 w 466960"/>
                <a:gd name="connsiteY20" fmla="*/ 52387 h 242887"/>
                <a:gd name="connsiteX21" fmla="*/ 438385 w 466960"/>
                <a:gd name="connsiteY21" fmla="*/ 47625 h 242887"/>
                <a:gd name="connsiteX22" fmla="*/ 457435 w 466960"/>
                <a:gd name="connsiteY22" fmla="*/ 4762 h 242887"/>
                <a:gd name="connsiteX23" fmla="*/ 466960 w 466960"/>
                <a:gd name="connsiteY23" fmla="*/ 0 h 242887"/>
                <a:gd name="connsiteX0" fmla="*/ 33573 w 466960"/>
                <a:gd name="connsiteY0" fmla="*/ 242887 h 242887"/>
                <a:gd name="connsiteX1" fmla="*/ 28810 w 466960"/>
                <a:gd name="connsiteY1" fmla="*/ 204787 h 242887"/>
                <a:gd name="connsiteX2" fmla="*/ 9760 w 466960"/>
                <a:gd name="connsiteY2" fmla="*/ 176212 h 242887"/>
                <a:gd name="connsiteX3" fmla="*/ 9760 w 466960"/>
                <a:gd name="connsiteY3" fmla="*/ 104775 h 242887"/>
                <a:gd name="connsiteX4" fmla="*/ 38335 w 466960"/>
                <a:gd name="connsiteY4" fmla="*/ 114300 h 242887"/>
                <a:gd name="connsiteX5" fmla="*/ 52623 w 466960"/>
                <a:gd name="connsiteY5" fmla="*/ 119062 h 242887"/>
                <a:gd name="connsiteX6" fmla="*/ 114535 w 466960"/>
                <a:gd name="connsiteY6" fmla="*/ 95250 h 242887"/>
                <a:gd name="connsiteX7" fmla="*/ 209785 w 466960"/>
                <a:gd name="connsiteY7" fmla="*/ 123825 h 242887"/>
                <a:gd name="connsiteX8" fmla="*/ 209785 w 466960"/>
                <a:gd name="connsiteY8" fmla="*/ 71437 h 242887"/>
                <a:gd name="connsiteX9" fmla="*/ 247885 w 466960"/>
                <a:gd name="connsiteY9" fmla="*/ 95250 h 242887"/>
                <a:gd name="connsiteX10" fmla="*/ 300273 w 466960"/>
                <a:gd name="connsiteY10" fmla="*/ 128587 h 242887"/>
                <a:gd name="connsiteX11" fmla="*/ 328848 w 466960"/>
                <a:gd name="connsiteY11" fmla="*/ 128587 h 242887"/>
                <a:gd name="connsiteX12" fmla="*/ 338373 w 466960"/>
                <a:gd name="connsiteY12" fmla="*/ 152400 h 242887"/>
                <a:gd name="connsiteX13" fmla="*/ 371710 w 466960"/>
                <a:gd name="connsiteY13" fmla="*/ 152400 h 242887"/>
                <a:gd name="connsiteX14" fmla="*/ 385998 w 466960"/>
                <a:gd name="connsiteY14" fmla="*/ 161925 h 242887"/>
                <a:gd name="connsiteX15" fmla="*/ 400285 w 466960"/>
                <a:gd name="connsiteY15" fmla="*/ 166687 h 242887"/>
                <a:gd name="connsiteX16" fmla="*/ 381236 w 466960"/>
                <a:gd name="connsiteY16" fmla="*/ 142874 h 242887"/>
                <a:gd name="connsiteX17" fmla="*/ 428860 w 466960"/>
                <a:gd name="connsiteY17" fmla="*/ 147637 h 242887"/>
                <a:gd name="connsiteX18" fmla="*/ 419335 w 466960"/>
                <a:gd name="connsiteY18" fmla="*/ 104775 h 242887"/>
                <a:gd name="connsiteX19" fmla="*/ 409810 w 466960"/>
                <a:gd name="connsiteY19" fmla="*/ 104775 h 242887"/>
                <a:gd name="connsiteX20" fmla="*/ 424098 w 466960"/>
                <a:gd name="connsiteY20" fmla="*/ 52387 h 242887"/>
                <a:gd name="connsiteX21" fmla="*/ 438385 w 466960"/>
                <a:gd name="connsiteY21" fmla="*/ 47625 h 242887"/>
                <a:gd name="connsiteX22" fmla="*/ 457435 w 466960"/>
                <a:gd name="connsiteY22" fmla="*/ 4762 h 242887"/>
                <a:gd name="connsiteX23" fmla="*/ 466960 w 466960"/>
                <a:gd name="connsiteY23" fmla="*/ 0 h 242887"/>
                <a:gd name="connsiteX0" fmla="*/ 33573 w 466960"/>
                <a:gd name="connsiteY0" fmla="*/ 242887 h 242887"/>
                <a:gd name="connsiteX1" fmla="*/ 28810 w 466960"/>
                <a:gd name="connsiteY1" fmla="*/ 204787 h 242887"/>
                <a:gd name="connsiteX2" fmla="*/ 9760 w 466960"/>
                <a:gd name="connsiteY2" fmla="*/ 176212 h 242887"/>
                <a:gd name="connsiteX3" fmla="*/ 9760 w 466960"/>
                <a:gd name="connsiteY3" fmla="*/ 104775 h 242887"/>
                <a:gd name="connsiteX4" fmla="*/ 38335 w 466960"/>
                <a:gd name="connsiteY4" fmla="*/ 114300 h 242887"/>
                <a:gd name="connsiteX5" fmla="*/ 52623 w 466960"/>
                <a:gd name="connsiteY5" fmla="*/ 119062 h 242887"/>
                <a:gd name="connsiteX6" fmla="*/ 114535 w 466960"/>
                <a:gd name="connsiteY6" fmla="*/ 95250 h 242887"/>
                <a:gd name="connsiteX7" fmla="*/ 209785 w 466960"/>
                <a:gd name="connsiteY7" fmla="*/ 123825 h 242887"/>
                <a:gd name="connsiteX8" fmla="*/ 209785 w 466960"/>
                <a:gd name="connsiteY8" fmla="*/ 71437 h 242887"/>
                <a:gd name="connsiteX9" fmla="*/ 247885 w 466960"/>
                <a:gd name="connsiteY9" fmla="*/ 95250 h 242887"/>
                <a:gd name="connsiteX10" fmla="*/ 300273 w 466960"/>
                <a:gd name="connsiteY10" fmla="*/ 128587 h 242887"/>
                <a:gd name="connsiteX11" fmla="*/ 328848 w 466960"/>
                <a:gd name="connsiteY11" fmla="*/ 128587 h 242887"/>
                <a:gd name="connsiteX12" fmla="*/ 338373 w 466960"/>
                <a:gd name="connsiteY12" fmla="*/ 152400 h 242887"/>
                <a:gd name="connsiteX13" fmla="*/ 371710 w 466960"/>
                <a:gd name="connsiteY13" fmla="*/ 152400 h 242887"/>
                <a:gd name="connsiteX14" fmla="*/ 385998 w 466960"/>
                <a:gd name="connsiteY14" fmla="*/ 161925 h 242887"/>
                <a:gd name="connsiteX15" fmla="*/ 400285 w 466960"/>
                <a:gd name="connsiteY15" fmla="*/ 166687 h 242887"/>
                <a:gd name="connsiteX16" fmla="*/ 381236 w 466960"/>
                <a:gd name="connsiteY16" fmla="*/ 142874 h 242887"/>
                <a:gd name="connsiteX17" fmla="*/ 428860 w 466960"/>
                <a:gd name="connsiteY17" fmla="*/ 147637 h 242887"/>
                <a:gd name="connsiteX18" fmla="*/ 419335 w 466960"/>
                <a:gd name="connsiteY18" fmla="*/ 104775 h 242887"/>
                <a:gd name="connsiteX19" fmla="*/ 409810 w 466960"/>
                <a:gd name="connsiteY19" fmla="*/ 104775 h 242887"/>
                <a:gd name="connsiteX20" fmla="*/ 409810 w 466960"/>
                <a:gd name="connsiteY20" fmla="*/ 4762 h 242887"/>
                <a:gd name="connsiteX21" fmla="*/ 438385 w 466960"/>
                <a:gd name="connsiteY21" fmla="*/ 47625 h 242887"/>
                <a:gd name="connsiteX22" fmla="*/ 457435 w 466960"/>
                <a:gd name="connsiteY22" fmla="*/ 4762 h 242887"/>
                <a:gd name="connsiteX23" fmla="*/ 466960 w 466960"/>
                <a:gd name="connsiteY23" fmla="*/ 0 h 242887"/>
                <a:gd name="connsiteX0" fmla="*/ 33573 w 466960"/>
                <a:gd name="connsiteY0" fmla="*/ 281094 h 281094"/>
                <a:gd name="connsiteX1" fmla="*/ 28810 w 466960"/>
                <a:gd name="connsiteY1" fmla="*/ 242994 h 281094"/>
                <a:gd name="connsiteX2" fmla="*/ 9760 w 466960"/>
                <a:gd name="connsiteY2" fmla="*/ 214419 h 281094"/>
                <a:gd name="connsiteX3" fmla="*/ 9760 w 466960"/>
                <a:gd name="connsiteY3" fmla="*/ 142982 h 281094"/>
                <a:gd name="connsiteX4" fmla="*/ 38335 w 466960"/>
                <a:gd name="connsiteY4" fmla="*/ 152507 h 281094"/>
                <a:gd name="connsiteX5" fmla="*/ 52623 w 466960"/>
                <a:gd name="connsiteY5" fmla="*/ 157269 h 281094"/>
                <a:gd name="connsiteX6" fmla="*/ 114535 w 466960"/>
                <a:gd name="connsiteY6" fmla="*/ 133457 h 281094"/>
                <a:gd name="connsiteX7" fmla="*/ 209785 w 466960"/>
                <a:gd name="connsiteY7" fmla="*/ 162032 h 281094"/>
                <a:gd name="connsiteX8" fmla="*/ 209785 w 466960"/>
                <a:gd name="connsiteY8" fmla="*/ 109644 h 281094"/>
                <a:gd name="connsiteX9" fmla="*/ 247885 w 466960"/>
                <a:gd name="connsiteY9" fmla="*/ 133457 h 281094"/>
                <a:gd name="connsiteX10" fmla="*/ 300273 w 466960"/>
                <a:gd name="connsiteY10" fmla="*/ 166794 h 281094"/>
                <a:gd name="connsiteX11" fmla="*/ 328848 w 466960"/>
                <a:gd name="connsiteY11" fmla="*/ 166794 h 281094"/>
                <a:gd name="connsiteX12" fmla="*/ 338373 w 466960"/>
                <a:gd name="connsiteY12" fmla="*/ 190607 h 281094"/>
                <a:gd name="connsiteX13" fmla="*/ 371710 w 466960"/>
                <a:gd name="connsiteY13" fmla="*/ 190607 h 281094"/>
                <a:gd name="connsiteX14" fmla="*/ 385998 w 466960"/>
                <a:gd name="connsiteY14" fmla="*/ 200132 h 281094"/>
                <a:gd name="connsiteX15" fmla="*/ 400285 w 466960"/>
                <a:gd name="connsiteY15" fmla="*/ 204894 h 281094"/>
                <a:gd name="connsiteX16" fmla="*/ 381236 w 466960"/>
                <a:gd name="connsiteY16" fmla="*/ 181081 h 281094"/>
                <a:gd name="connsiteX17" fmla="*/ 428860 w 466960"/>
                <a:gd name="connsiteY17" fmla="*/ 185844 h 281094"/>
                <a:gd name="connsiteX18" fmla="*/ 419335 w 466960"/>
                <a:gd name="connsiteY18" fmla="*/ 142982 h 281094"/>
                <a:gd name="connsiteX19" fmla="*/ 409810 w 466960"/>
                <a:gd name="connsiteY19" fmla="*/ 142982 h 281094"/>
                <a:gd name="connsiteX20" fmla="*/ 409810 w 466960"/>
                <a:gd name="connsiteY20" fmla="*/ 42969 h 281094"/>
                <a:gd name="connsiteX21" fmla="*/ 438385 w 466960"/>
                <a:gd name="connsiteY21" fmla="*/ 85832 h 281094"/>
                <a:gd name="connsiteX22" fmla="*/ 452672 w 466960"/>
                <a:gd name="connsiteY22" fmla="*/ 107 h 281094"/>
                <a:gd name="connsiteX23" fmla="*/ 466960 w 466960"/>
                <a:gd name="connsiteY23" fmla="*/ 38207 h 281094"/>
                <a:gd name="connsiteX0" fmla="*/ 33573 w 466960"/>
                <a:gd name="connsiteY0" fmla="*/ 319144 h 319144"/>
                <a:gd name="connsiteX1" fmla="*/ 28810 w 466960"/>
                <a:gd name="connsiteY1" fmla="*/ 281044 h 319144"/>
                <a:gd name="connsiteX2" fmla="*/ 9760 w 466960"/>
                <a:gd name="connsiteY2" fmla="*/ 252469 h 319144"/>
                <a:gd name="connsiteX3" fmla="*/ 9760 w 466960"/>
                <a:gd name="connsiteY3" fmla="*/ 181032 h 319144"/>
                <a:gd name="connsiteX4" fmla="*/ 38335 w 466960"/>
                <a:gd name="connsiteY4" fmla="*/ 190557 h 319144"/>
                <a:gd name="connsiteX5" fmla="*/ 52623 w 466960"/>
                <a:gd name="connsiteY5" fmla="*/ 195319 h 319144"/>
                <a:gd name="connsiteX6" fmla="*/ 114535 w 466960"/>
                <a:gd name="connsiteY6" fmla="*/ 171507 h 319144"/>
                <a:gd name="connsiteX7" fmla="*/ 209785 w 466960"/>
                <a:gd name="connsiteY7" fmla="*/ 200082 h 319144"/>
                <a:gd name="connsiteX8" fmla="*/ 209785 w 466960"/>
                <a:gd name="connsiteY8" fmla="*/ 147694 h 319144"/>
                <a:gd name="connsiteX9" fmla="*/ 247885 w 466960"/>
                <a:gd name="connsiteY9" fmla="*/ 171507 h 319144"/>
                <a:gd name="connsiteX10" fmla="*/ 300273 w 466960"/>
                <a:gd name="connsiteY10" fmla="*/ 204844 h 319144"/>
                <a:gd name="connsiteX11" fmla="*/ 328848 w 466960"/>
                <a:gd name="connsiteY11" fmla="*/ 204844 h 319144"/>
                <a:gd name="connsiteX12" fmla="*/ 338373 w 466960"/>
                <a:gd name="connsiteY12" fmla="*/ 228657 h 319144"/>
                <a:gd name="connsiteX13" fmla="*/ 371710 w 466960"/>
                <a:gd name="connsiteY13" fmla="*/ 228657 h 319144"/>
                <a:gd name="connsiteX14" fmla="*/ 385998 w 466960"/>
                <a:gd name="connsiteY14" fmla="*/ 238182 h 319144"/>
                <a:gd name="connsiteX15" fmla="*/ 400285 w 466960"/>
                <a:gd name="connsiteY15" fmla="*/ 242944 h 319144"/>
                <a:gd name="connsiteX16" fmla="*/ 381236 w 466960"/>
                <a:gd name="connsiteY16" fmla="*/ 219131 h 319144"/>
                <a:gd name="connsiteX17" fmla="*/ 428860 w 466960"/>
                <a:gd name="connsiteY17" fmla="*/ 223894 h 319144"/>
                <a:gd name="connsiteX18" fmla="*/ 419335 w 466960"/>
                <a:gd name="connsiteY18" fmla="*/ 181032 h 319144"/>
                <a:gd name="connsiteX19" fmla="*/ 409810 w 466960"/>
                <a:gd name="connsiteY19" fmla="*/ 181032 h 319144"/>
                <a:gd name="connsiteX20" fmla="*/ 409810 w 466960"/>
                <a:gd name="connsiteY20" fmla="*/ 81019 h 319144"/>
                <a:gd name="connsiteX21" fmla="*/ 438385 w 466960"/>
                <a:gd name="connsiteY21" fmla="*/ 123882 h 319144"/>
                <a:gd name="connsiteX22" fmla="*/ 419335 w 466960"/>
                <a:gd name="connsiteY22" fmla="*/ 57 h 319144"/>
                <a:gd name="connsiteX23" fmla="*/ 466960 w 466960"/>
                <a:gd name="connsiteY23" fmla="*/ 76257 h 319144"/>
                <a:gd name="connsiteX0" fmla="*/ 33573 w 439041"/>
                <a:gd name="connsiteY0" fmla="*/ 329593 h 329593"/>
                <a:gd name="connsiteX1" fmla="*/ 28810 w 439041"/>
                <a:gd name="connsiteY1" fmla="*/ 291493 h 329593"/>
                <a:gd name="connsiteX2" fmla="*/ 9760 w 439041"/>
                <a:gd name="connsiteY2" fmla="*/ 262918 h 329593"/>
                <a:gd name="connsiteX3" fmla="*/ 9760 w 439041"/>
                <a:gd name="connsiteY3" fmla="*/ 191481 h 329593"/>
                <a:gd name="connsiteX4" fmla="*/ 38335 w 439041"/>
                <a:gd name="connsiteY4" fmla="*/ 201006 h 329593"/>
                <a:gd name="connsiteX5" fmla="*/ 52623 w 439041"/>
                <a:gd name="connsiteY5" fmla="*/ 205768 h 329593"/>
                <a:gd name="connsiteX6" fmla="*/ 114535 w 439041"/>
                <a:gd name="connsiteY6" fmla="*/ 181956 h 329593"/>
                <a:gd name="connsiteX7" fmla="*/ 209785 w 439041"/>
                <a:gd name="connsiteY7" fmla="*/ 210531 h 329593"/>
                <a:gd name="connsiteX8" fmla="*/ 209785 w 439041"/>
                <a:gd name="connsiteY8" fmla="*/ 158143 h 329593"/>
                <a:gd name="connsiteX9" fmla="*/ 247885 w 439041"/>
                <a:gd name="connsiteY9" fmla="*/ 181956 h 329593"/>
                <a:gd name="connsiteX10" fmla="*/ 300273 w 439041"/>
                <a:gd name="connsiteY10" fmla="*/ 215293 h 329593"/>
                <a:gd name="connsiteX11" fmla="*/ 328848 w 439041"/>
                <a:gd name="connsiteY11" fmla="*/ 215293 h 329593"/>
                <a:gd name="connsiteX12" fmla="*/ 338373 w 439041"/>
                <a:gd name="connsiteY12" fmla="*/ 239106 h 329593"/>
                <a:gd name="connsiteX13" fmla="*/ 371710 w 439041"/>
                <a:gd name="connsiteY13" fmla="*/ 239106 h 329593"/>
                <a:gd name="connsiteX14" fmla="*/ 385998 w 439041"/>
                <a:gd name="connsiteY14" fmla="*/ 248631 h 329593"/>
                <a:gd name="connsiteX15" fmla="*/ 400285 w 439041"/>
                <a:gd name="connsiteY15" fmla="*/ 253393 h 329593"/>
                <a:gd name="connsiteX16" fmla="*/ 381236 w 439041"/>
                <a:gd name="connsiteY16" fmla="*/ 229580 h 329593"/>
                <a:gd name="connsiteX17" fmla="*/ 428860 w 439041"/>
                <a:gd name="connsiteY17" fmla="*/ 234343 h 329593"/>
                <a:gd name="connsiteX18" fmla="*/ 419335 w 439041"/>
                <a:gd name="connsiteY18" fmla="*/ 191481 h 329593"/>
                <a:gd name="connsiteX19" fmla="*/ 409810 w 439041"/>
                <a:gd name="connsiteY19" fmla="*/ 191481 h 329593"/>
                <a:gd name="connsiteX20" fmla="*/ 409810 w 439041"/>
                <a:gd name="connsiteY20" fmla="*/ 91468 h 329593"/>
                <a:gd name="connsiteX21" fmla="*/ 438385 w 439041"/>
                <a:gd name="connsiteY21" fmla="*/ 134331 h 329593"/>
                <a:gd name="connsiteX22" fmla="*/ 419335 w 439041"/>
                <a:gd name="connsiteY22" fmla="*/ 10506 h 329593"/>
                <a:gd name="connsiteX23" fmla="*/ 428860 w 439041"/>
                <a:gd name="connsiteY23" fmla="*/ 5743 h 329593"/>
                <a:gd name="connsiteX0" fmla="*/ 33573 w 428860"/>
                <a:gd name="connsiteY0" fmla="*/ 325799 h 325799"/>
                <a:gd name="connsiteX1" fmla="*/ 28810 w 428860"/>
                <a:gd name="connsiteY1" fmla="*/ 287699 h 325799"/>
                <a:gd name="connsiteX2" fmla="*/ 9760 w 428860"/>
                <a:gd name="connsiteY2" fmla="*/ 259124 h 325799"/>
                <a:gd name="connsiteX3" fmla="*/ 9760 w 428860"/>
                <a:gd name="connsiteY3" fmla="*/ 187687 h 325799"/>
                <a:gd name="connsiteX4" fmla="*/ 38335 w 428860"/>
                <a:gd name="connsiteY4" fmla="*/ 197212 h 325799"/>
                <a:gd name="connsiteX5" fmla="*/ 52623 w 428860"/>
                <a:gd name="connsiteY5" fmla="*/ 201974 h 325799"/>
                <a:gd name="connsiteX6" fmla="*/ 114535 w 428860"/>
                <a:gd name="connsiteY6" fmla="*/ 178162 h 325799"/>
                <a:gd name="connsiteX7" fmla="*/ 209785 w 428860"/>
                <a:gd name="connsiteY7" fmla="*/ 206737 h 325799"/>
                <a:gd name="connsiteX8" fmla="*/ 209785 w 428860"/>
                <a:gd name="connsiteY8" fmla="*/ 154349 h 325799"/>
                <a:gd name="connsiteX9" fmla="*/ 247885 w 428860"/>
                <a:gd name="connsiteY9" fmla="*/ 178162 h 325799"/>
                <a:gd name="connsiteX10" fmla="*/ 300273 w 428860"/>
                <a:gd name="connsiteY10" fmla="*/ 211499 h 325799"/>
                <a:gd name="connsiteX11" fmla="*/ 328848 w 428860"/>
                <a:gd name="connsiteY11" fmla="*/ 211499 h 325799"/>
                <a:gd name="connsiteX12" fmla="*/ 338373 w 428860"/>
                <a:gd name="connsiteY12" fmla="*/ 235312 h 325799"/>
                <a:gd name="connsiteX13" fmla="*/ 371710 w 428860"/>
                <a:gd name="connsiteY13" fmla="*/ 235312 h 325799"/>
                <a:gd name="connsiteX14" fmla="*/ 385998 w 428860"/>
                <a:gd name="connsiteY14" fmla="*/ 244837 h 325799"/>
                <a:gd name="connsiteX15" fmla="*/ 400285 w 428860"/>
                <a:gd name="connsiteY15" fmla="*/ 249599 h 325799"/>
                <a:gd name="connsiteX16" fmla="*/ 381236 w 428860"/>
                <a:gd name="connsiteY16" fmla="*/ 225786 h 325799"/>
                <a:gd name="connsiteX17" fmla="*/ 428860 w 428860"/>
                <a:gd name="connsiteY17" fmla="*/ 230549 h 325799"/>
                <a:gd name="connsiteX18" fmla="*/ 419335 w 428860"/>
                <a:gd name="connsiteY18" fmla="*/ 187687 h 325799"/>
                <a:gd name="connsiteX19" fmla="*/ 409810 w 428860"/>
                <a:gd name="connsiteY19" fmla="*/ 187687 h 325799"/>
                <a:gd name="connsiteX20" fmla="*/ 409810 w 428860"/>
                <a:gd name="connsiteY20" fmla="*/ 87674 h 325799"/>
                <a:gd name="connsiteX21" fmla="*/ 405048 w 428860"/>
                <a:gd name="connsiteY21" fmla="*/ 78150 h 325799"/>
                <a:gd name="connsiteX22" fmla="*/ 419335 w 428860"/>
                <a:gd name="connsiteY22" fmla="*/ 6712 h 325799"/>
                <a:gd name="connsiteX23" fmla="*/ 428860 w 428860"/>
                <a:gd name="connsiteY23" fmla="*/ 1949 h 325799"/>
                <a:gd name="connsiteX0" fmla="*/ 33573 w 428860"/>
                <a:gd name="connsiteY0" fmla="*/ 325799 h 325799"/>
                <a:gd name="connsiteX1" fmla="*/ 28810 w 428860"/>
                <a:gd name="connsiteY1" fmla="*/ 287699 h 325799"/>
                <a:gd name="connsiteX2" fmla="*/ 9760 w 428860"/>
                <a:gd name="connsiteY2" fmla="*/ 259124 h 325799"/>
                <a:gd name="connsiteX3" fmla="*/ 9760 w 428860"/>
                <a:gd name="connsiteY3" fmla="*/ 187687 h 325799"/>
                <a:gd name="connsiteX4" fmla="*/ 38335 w 428860"/>
                <a:gd name="connsiteY4" fmla="*/ 197212 h 325799"/>
                <a:gd name="connsiteX5" fmla="*/ 52623 w 428860"/>
                <a:gd name="connsiteY5" fmla="*/ 201974 h 325799"/>
                <a:gd name="connsiteX6" fmla="*/ 114535 w 428860"/>
                <a:gd name="connsiteY6" fmla="*/ 178162 h 325799"/>
                <a:gd name="connsiteX7" fmla="*/ 209785 w 428860"/>
                <a:gd name="connsiteY7" fmla="*/ 206737 h 325799"/>
                <a:gd name="connsiteX8" fmla="*/ 209785 w 428860"/>
                <a:gd name="connsiteY8" fmla="*/ 154349 h 325799"/>
                <a:gd name="connsiteX9" fmla="*/ 247885 w 428860"/>
                <a:gd name="connsiteY9" fmla="*/ 178162 h 325799"/>
                <a:gd name="connsiteX10" fmla="*/ 300273 w 428860"/>
                <a:gd name="connsiteY10" fmla="*/ 211499 h 325799"/>
                <a:gd name="connsiteX11" fmla="*/ 328848 w 428860"/>
                <a:gd name="connsiteY11" fmla="*/ 211499 h 325799"/>
                <a:gd name="connsiteX12" fmla="*/ 338373 w 428860"/>
                <a:gd name="connsiteY12" fmla="*/ 235312 h 325799"/>
                <a:gd name="connsiteX13" fmla="*/ 371710 w 428860"/>
                <a:gd name="connsiteY13" fmla="*/ 235312 h 325799"/>
                <a:gd name="connsiteX14" fmla="*/ 385998 w 428860"/>
                <a:gd name="connsiteY14" fmla="*/ 244837 h 325799"/>
                <a:gd name="connsiteX15" fmla="*/ 400285 w 428860"/>
                <a:gd name="connsiteY15" fmla="*/ 249599 h 325799"/>
                <a:gd name="connsiteX16" fmla="*/ 381236 w 428860"/>
                <a:gd name="connsiteY16" fmla="*/ 225786 h 325799"/>
                <a:gd name="connsiteX17" fmla="*/ 428860 w 428860"/>
                <a:gd name="connsiteY17" fmla="*/ 230549 h 325799"/>
                <a:gd name="connsiteX18" fmla="*/ 419335 w 428860"/>
                <a:gd name="connsiteY18" fmla="*/ 187687 h 325799"/>
                <a:gd name="connsiteX19" fmla="*/ 400285 w 428860"/>
                <a:gd name="connsiteY19" fmla="*/ 111487 h 325799"/>
                <a:gd name="connsiteX20" fmla="*/ 409810 w 428860"/>
                <a:gd name="connsiteY20" fmla="*/ 87674 h 325799"/>
                <a:gd name="connsiteX21" fmla="*/ 405048 w 428860"/>
                <a:gd name="connsiteY21" fmla="*/ 78150 h 325799"/>
                <a:gd name="connsiteX22" fmla="*/ 419335 w 428860"/>
                <a:gd name="connsiteY22" fmla="*/ 6712 h 325799"/>
                <a:gd name="connsiteX23" fmla="*/ 428860 w 428860"/>
                <a:gd name="connsiteY23" fmla="*/ 1949 h 325799"/>
                <a:gd name="connsiteX0" fmla="*/ 33573 w 428860"/>
                <a:gd name="connsiteY0" fmla="*/ 325799 h 325799"/>
                <a:gd name="connsiteX1" fmla="*/ 28810 w 428860"/>
                <a:gd name="connsiteY1" fmla="*/ 287699 h 325799"/>
                <a:gd name="connsiteX2" fmla="*/ 9760 w 428860"/>
                <a:gd name="connsiteY2" fmla="*/ 259124 h 325799"/>
                <a:gd name="connsiteX3" fmla="*/ 9760 w 428860"/>
                <a:gd name="connsiteY3" fmla="*/ 187687 h 325799"/>
                <a:gd name="connsiteX4" fmla="*/ 38335 w 428860"/>
                <a:gd name="connsiteY4" fmla="*/ 197212 h 325799"/>
                <a:gd name="connsiteX5" fmla="*/ 52623 w 428860"/>
                <a:gd name="connsiteY5" fmla="*/ 201974 h 325799"/>
                <a:gd name="connsiteX6" fmla="*/ 114535 w 428860"/>
                <a:gd name="connsiteY6" fmla="*/ 178162 h 325799"/>
                <a:gd name="connsiteX7" fmla="*/ 176447 w 428860"/>
                <a:gd name="connsiteY7" fmla="*/ 163875 h 325799"/>
                <a:gd name="connsiteX8" fmla="*/ 209785 w 428860"/>
                <a:gd name="connsiteY8" fmla="*/ 154349 h 325799"/>
                <a:gd name="connsiteX9" fmla="*/ 247885 w 428860"/>
                <a:gd name="connsiteY9" fmla="*/ 178162 h 325799"/>
                <a:gd name="connsiteX10" fmla="*/ 300273 w 428860"/>
                <a:gd name="connsiteY10" fmla="*/ 211499 h 325799"/>
                <a:gd name="connsiteX11" fmla="*/ 328848 w 428860"/>
                <a:gd name="connsiteY11" fmla="*/ 211499 h 325799"/>
                <a:gd name="connsiteX12" fmla="*/ 338373 w 428860"/>
                <a:gd name="connsiteY12" fmla="*/ 235312 h 325799"/>
                <a:gd name="connsiteX13" fmla="*/ 371710 w 428860"/>
                <a:gd name="connsiteY13" fmla="*/ 235312 h 325799"/>
                <a:gd name="connsiteX14" fmla="*/ 385998 w 428860"/>
                <a:gd name="connsiteY14" fmla="*/ 244837 h 325799"/>
                <a:gd name="connsiteX15" fmla="*/ 400285 w 428860"/>
                <a:gd name="connsiteY15" fmla="*/ 249599 h 325799"/>
                <a:gd name="connsiteX16" fmla="*/ 381236 w 428860"/>
                <a:gd name="connsiteY16" fmla="*/ 225786 h 325799"/>
                <a:gd name="connsiteX17" fmla="*/ 428860 w 428860"/>
                <a:gd name="connsiteY17" fmla="*/ 230549 h 325799"/>
                <a:gd name="connsiteX18" fmla="*/ 419335 w 428860"/>
                <a:gd name="connsiteY18" fmla="*/ 187687 h 325799"/>
                <a:gd name="connsiteX19" fmla="*/ 400285 w 428860"/>
                <a:gd name="connsiteY19" fmla="*/ 111487 h 325799"/>
                <a:gd name="connsiteX20" fmla="*/ 409810 w 428860"/>
                <a:gd name="connsiteY20" fmla="*/ 87674 h 325799"/>
                <a:gd name="connsiteX21" fmla="*/ 405048 w 428860"/>
                <a:gd name="connsiteY21" fmla="*/ 78150 h 325799"/>
                <a:gd name="connsiteX22" fmla="*/ 419335 w 428860"/>
                <a:gd name="connsiteY22" fmla="*/ 6712 h 325799"/>
                <a:gd name="connsiteX23" fmla="*/ 428860 w 428860"/>
                <a:gd name="connsiteY23" fmla="*/ 1949 h 325799"/>
                <a:gd name="connsiteX0" fmla="*/ 33573 w 428860"/>
                <a:gd name="connsiteY0" fmla="*/ 325799 h 325799"/>
                <a:gd name="connsiteX1" fmla="*/ 28810 w 428860"/>
                <a:gd name="connsiteY1" fmla="*/ 287699 h 325799"/>
                <a:gd name="connsiteX2" fmla="*/ 9760 w 428860"/>
                <a:gd name="connsiteY2" fmla="*/ 259124 h 325799"/>
                <a:gd name="connsiteX3" fmla="*/ 9760 w 428860"/>
                <a:gd name="connsiteY3" fmla="*/ 187687 h 325799"/>
                <a:gd name="connsiteX4" fmla="*/ 38335 w 428860"/>
                <a:gd name="connsiteY4" fmla="*/ 197212 h 325799"/>
                <a:gd name="connsiteX5" fmla="*/ 71673 w 428860"/>
                <a:gd name="connsiteY5" fmla="*/ 168637 h 325799"/>
                <a:gd name="connsiteX6" fmla="*/ 114535 w 428860"/>
                <a:gd name="connsiteY6" fmla="*/ 178162 h 325799"/>
                <a:gd name="connsiteX7" fmla="*/ 176447 w 428860"/>
                <a:gd name="connsiteY7" fmla="*/ 163875 h 325799"/>
                <a:gd name="connsiteX8" fmla="*/ 209785 w 428860"/>
                <a:gd name="connsiteY8" fmla="*/ 154349 h 325799"/>
                <a:gd name="connsiteX9" fmla="*/ 247885 w 428860"/>
                <a:gd name="connsiteY9" fmla="*/ 178162 h 325799"/>
                <a:gd name="connsiteX10" fmla="*/ 300273 w 428860"/>
                <a:gd name="connsiteY10" fmla="*/ 211499 h 325799"/>
                <a:gd name="connsiteX11" fmla="*/ 328848 w 428860"/>
                <a:gd name="connsiteY11" fmla="*/ 211499 h 325799"/>
                <a:gd name="connsiteX12" fmla="*/ 338373 w 428860"/>
                <a:gd name="connsiteY12" fmla="*/ 235312 h 325799"/>
                <a:gd name="connsiteX13" fmla="*/ 371710 w 428860"/>
                <a:gd name="connsiteY13" fmla="*/ 235312 h 325799"/>
                <a:gd name="connsiteX14" fmla="*/ 385998 w 428860"/>
                <a:gd name="connsiteY14" fmla="*/ 244837 h 325799"/>
                <a:gd name="connsiteX15" fmla="*/ 400285 w 428860"/>
                <a:gd name="connsiteY15" fmla="*/ 249599 h 325799"/>
                <a:gd name="connsiteX16" fmla="*/ 381236 w 428860"/>
                <a:gd name="connsiteY16" fmla="*/ 225786 h 325799"/>
                <a:gd name="connsiteX17" fmla="*/ 428860 w 428860"/>
                <a:gd name="connsiteY17" fmla="*/ 230549 h 325799"/>
                <a:gd name="connsiteX18" fmla="*/ 419335 w 428860"/>
                <a:gd name="connsiteY18" fmla="*/ 187687 h 325799"/>
                <a:gd name="connsiteX19" fmla="*/ 400285 w 428860"/>
                <a:gd name="connsiteY19" fmla="*/ 111487 h 325799"/>
                <a:gd name="connsiteX20" fmla="*/ 409810 w 428860"/>
                <a:gd name="connsiteY20" fmla="*/ 87674 h 325799"/>
                <a:gd name="connsiteX21" fmla="*/ 405048 w 428860"/>
                <a:gd name="connsiteY21" fmla="*/ 78150 h 325799"/>
                <a:gd name="connsiteX22" fmla="*/ 419335 w 428860"/>
                <a:gd name="connsiteY22" fmla="*/ 6712 h 325799"/>
                <a:gd name="connsiteX23" fmla="*/ 428860 w 428860"/>
                <a:gd name="connsiteY23" fmla="*/ 1949 h 32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8860" h="325799">
                  <a:moveTo>
                    <a:pt x="33573" y="325799"/>
                  </a:moveTo>
                  <a:cubicBezTo>
                    <a:pt x="31985" y="313099"/>
                    <a:pt x="33115" y="299752"/>
                    <a:pt x="28810" y="287699"/>
                  </a:cubicBezTo>
                  <a:cubicBezTo>
                    <a:pt x="24960" y="276918"/>
                    <a:pt x="9760" y="259124"/>
                    <a:pt x="9760" y="259124"/>
                  </a:cubicBezTo>
                  <a:cubicBezTo>
                    <a:pt x="2200" y="236442"/>
                    <a:pt x="-7782" y="212747"/>
                    <a:pt x="9760" y="187687"/>
                  </a:cubicBezTo>
                  <a:cubicBezTo>
                    <a:pt x="15518" y="179462"/>
                    <a:pt x="28016" y="200387"/>
                    <a:pt x="38335" y="197212"/>
                  </a:cubicBezTo>
                  <a:cubicBezTo>
                    <a:pt x="48654" y="194037"/>
                    <a:pt x="58973" y="171812"/>
                    <a:pt x="71673" y="168637"/>
                  </a:cubicBezTo>
                  <a:cubicBezTo>
                    <a:pt x="84373" y="165462"/>
                    <a:pt x="97073" y="178956"/>
                    <a:pt x="114535" y="178162"/>
                  </a:cubicBezTo>
                  <a:cubicBezTo>
                    <a:pt x="131997" y="177368"/>
                    <a:pt x="160572" y="167844"/>
                    <a:pt x="176447" y="163875"/>
                  </a:cubicBezTo>
                  <a:cubicBezTo>
                    <a:pt x="192322" y="159906"/>
                    <a:pt x="197879" y="151968"/>
                    <a:pt x="209785" y="154349"/>
                  </a:cubicBezTo>
                  <a:cubicBezTo>
                    <a:pt x="221691" y="156730"/>
                    <a:pt x="232804" y="168637"/>
                    <a:pt x="247885" y="178162"/>
                  </a:cubicBezTo>
                  <a:cubicBezTo>
                    <a:pt x="262966" y="187687"/>
                    <a:pt x="280192" y="206479"/>
                    <a:pt x="300273" y="211499"/>
                  </a:cubicBezTo>
                  <a:cubicBezTo>
                    <a:pt x="324928" y="217663"/>
                    <a:pt x="322498" y="207530"/>
                    <a:pt x="328848" y="211499"/>
                  </a:cubicBezTo>
                  <a:cubicBezTo>
                    <a:pt x="335198" y="215468"/>
                    <a:pt x="333985" y="232874"/>
                    <a:pt x="338373" y="235312"/>
                  </a:cubicBezTo>
                  <a:cubicBezTo>
                    <a:pt x="348380" y="240872"/>
                    <a:pt x="363772" y="233724"/>
                    <a:pt x="371710" y="235312"/>
                  </a:cubicBezTo>
                  <a:cubicBezTo>
                    <a:pt x="379648" y="236900"/>
                    <a:pt x="380568" y="243027"/>
                    <a:pt x="385998" y="244837"/>
                  </a:cubicBezTo>
                  <a:lnTo>
                    <a:pt x="400285" y="249599"/>
                  </a:lnTo>
                  <a:cubicBezTo>
                    <a:pt x="405048" y="252774"/>
                    <a:pt x="375623" y="226908"/>
                    <a:pt x="381236" y="225786"/>
                  </a:cubicBezTo>
                  <a:cubicBezTo>
                    <a:pt x="387832" y="224467"/>
                    <a:pt x="427300" y="235229"/>
                    <a:pt x="428860" y="230549"/>
                  </a:cubicBezTo>
                  <a:cubicBezTo>
                    <a:pt x="427273" y="225787"/>
                    <a:pt x="424097" y="207531"/>
                    <a:pt x="419335" y="187687"/>
                  </a:cubicBezTo>
                  <a:cubicBezTo>
                    <a:pt x="414573" y="167843"/>
                    <a:pt x="412259" y="147404"/>
                    <a:pt x="400285" y="111487"/>
                  </a:cubicBezTo>
                  <a:cubicBezTo>
                    <a:pt x="402143" y="96621"/>
                    <a:pt x="409016" y="93230"/>
                    <a:pt x="409810" y="87674"/>
                  </a:cubicBezTo>
                  <a:cubicBezTo>
                    <a:pt x="410604" y="82118"/>
                    <a:pt x="400286" y="79737"/>
                    <a:pt x="405048" y="78150"/>
                  </a:cubicBezTo>
                  <a:cubicBezTo>
                    <a:pt x="409763" y="64004"/>
                    <a:pt x="415366" y="19412"/>
                    <a:pt x="419335" y="6712"/>
                  </a:cubicBezTo>
                  <a:cubicBezTo>
                    <a:pt x="423304" y="-5988"/>
                    <a:pt x="425685" y="3536"/>
                    <a:pt x="428860" y="1949"/>
                  </a:cubicBezTo>
                </a:path>
              </a:pathLst>
            </a:custGeom>
            <a:ln w="28575">
              <a:solidFill>
                <a:srgbClr val="9966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sz="1800">
                <a:solidFill>
                  <a:prstClr val="black"/>
                </a:solidFill>
              </a:endParaRPr>
            </a:p>
          </p:txBody>
        </p:sp>
      </p:grpSp>
      <p:sp>
        <p:nvSpPr>
          <p:cNvPr id="30" name="Text Box 23"/>
          <p:cNvSpPr txBox="1">
            <a:spLocks noChangeArrowheads="1"/>
          </p:cNvSpPr>
          <p:nvPr/>
        </p:nvSpPr>
        <p:spPr bwMode="auto">
          <a:xfrm>
            <a:off x="5364088" y="4685541"/>
            <a:ext cx="1872208" cy="289310"/>
          </a:xfrm>
          <a:prstGeom prst="rect">
            <a:avLst/>
          </a:prstGeom>
          <a:noFill/>
          <a:ln w="28575" algn="ctr">
            <a:noFill/>
            <a:miter lim="800000"/>
            <a:headEnd/>
            <a:tailEnd/>
          </a:ln>
        </p:spPr>
        <p:txBody>
          <a:bodyPr wrap="square">
            <a:spAutoFit/>
          </a:bodyPr>
          <a:lstStyle/>
          <a:p>
            <a:pPr algn="ctr">
              <a:lnSpc>
                <a:spcPct val="80000"/>
              </a:lnSpc>
            </a:pPr>
            <a:r>
              <a:rPr lang="en-US" sz="1600" b="1" dirty="0" err="1" smtClean="0">
                <a:solidFill>
                  <a:srgbClr val="FF0000"/>
                </a:solidFill>
                <a:latin typeface="TH SarabunPSK" pitchFamily="34" charset="-34"/>
                <a:cs typeface="TH SarabunPSK" pitchFamily="34" charset="-34"/>
              </a:rPr>
              <a:t>Hod</a:t>
            </a:r>
            <a:r>
              <a:rPr lang="en-US" sz="1600" b="1" dirty="0" smtClean="0">
                <a:solidFill>
                  <a:srgbClr val="FF0000"/>
                </a:solidFill>
                <a:latin typeface="TH SarabunPSK" pitchFamily="34" charset="-34"/>
                <a:cs typeface="TH SarabunPSK" pitchFamily="34" charset="-34"/>
              </a:rPr>
              <a:t> Substation (PEA)</a:t>
            </a:r>
            <a:endParaRPr lang="th-TH" sz="1600" b="1" dirty="0">
              <a:solidFill>
                <a:srgbClr val="FF0000"/>
              </a:solidFill>
              <a:latin typeface="TH SarabunPSK" pitchFamily="34" charset="-34"/>
              <a:cs typeface="TH SarabunPSK" pitchFamily="34" charset="-34"/>
            </a:endParaRPr>
          </a:p>
        </p:txBody>
      </p:sp>
      <p:sp>
        <p:nvSpPr>
          <p:cNvPr id="31" name="Text Box 23"/>
          <p:cNvSpPr txBox="1">
            <a:spLocks noChangeArrowheads="1"/>
          </p:cNvSpPr>
          <p:nvPr/>
        </p:nvSpPr>
        <p:spPr bwMode="auto">
          <a:xfrm>
            <a:off x="5467851" y="2855256"/>
            <a:ext cx="1576984" cy="493020"/>
          </a:xfrm>
          <a:prstGeom prst="rect">
            <a:avLst/>
          </a:prstGeom>
          <a:noFill/>
          <a:ln w="28575" algn="ctr">
            <a:noFill/>
            <a:miter lim="800000"/>
            <a:headEnd/>
            <a:tailEnd/>
          </a:ln>
        </p:spPr>
        <p:txBody>
          <a:bodyPr wrap="square">
            <a:spAutoFit/>
          </a:bodyPr>
          <a:lstStyle/>
          <a:p>
            <a:pPr algn="ctr">
              <a:lnSpc>
                <a:spcPct val="80000"/>
              </a:lnSpc>
            </a:pPr>
            <a:r>
              <a:rPr lang="en-US" sz="1600" b="1" dirty="0" err="1" smtClean="0">
                <a:solidFill>
                  <a:srgbClr val="FF0000"/>
                </a:solidFill>
                <a:latin typeface="TH SarabunPSK" pitchFamily="34" charset="-34"/>
                <a:cs typeface="TH SarabunPSK" pitchFamily="34" charset="-34"/>
              </a:rPr>
              <a:t>Maetaeng</a:t>
            </a:r>
            <a:r>
              <a:rPr lang="en-US" sz="1600" b="1" dirty="0" smtClean="0">
                <a:solidFill>
                  <a:srgbClr val="FF0000"/>
                </a:solidFill>
                <a:latin typeface="TH SarabunPSK" pitchFamily="34" charset="-34"/>
                <a:cs typeface="TH SarabunPSK" pitchFamily="34" charset="-34"/>
              </a:rPr>
              <a:t> Substation (EGAT)</a:t>
            </a:r>
            <a:endParaRPr lang="th-TH" sz="1600" b="1" dirty="0">
              <a:solidFill>
                <a:srgbClr val="FF0000"/>
              </a:solidFill>
              <a:latin typeface="TH SarabunPSK" pitchFamily="34" charset="-34"/>
              <a:cs typeface="TH SarabunPSK" pitchFamily="34" charset="-34"/>
            </a:endParaRPr>
          </a:p>
        </p:txBody>
      </p:sp>
      <p:sp>
        <p:nvSpPr>
          <p:cNvPr id="32" name="Text Box 23"/>
          <p:cNvSpPr txBox="1">
            <a:spLocks noChangeArrowheads="1"/>
          </p:cNvSpPr>
          <p:nvPr/>
        </p:nvSpPr>
        <p:spPr bwMode="auto">
          <a:xfrm>
            <a:off x="5460403" y="4044967"/>
            <a:ext cx="1919909" cy="486287"/>
          </a:xfrm>
          <a:prstGeom prst="rect">
            <a:avLst/>
          </a:prstGeom>
          <a:noFill/>
          <a:ln w="28575" algn="ctr">
            <a:noFill/>
            <a:miter lim="800000"/>
            <a:headEnd/>
            <a:tailEnd/>
          </a:ln>
        </p:spPr>
        <p:txBody>
          <a:bodyPr wrap="square">
            <a:spAutoFit/>
          </a:bodyPr>
          <a:lstStyle/>
          <a:p>
            <a:pPr algn="ctr">
              <a:lnSpc>
                <a:spcPct val="80000"/>
              </a:lnSpc>
            </a:pPr>
            <a:r>
              <a:rPr lang="en-US" sz="1600" b="1" dirty="0" err="1" smtClean="0">
                <a:solidFill>
                  <a:srgbClr val="FF0000"/>
                </a:solidFill>
                <a:latin typeface="TH SarabunPSK" pitchFamily="34" charset="-34"/>
                <a:cs typeface="TH SarabunPSK" pitchFamily="34" charset="-34"/>
              </a:rPr>
              <a:t>Chomtong</a:t>
            </a:r>
            <a:r>
              <a:rPr lang="en-US" sz="1600" b="1" dirty="0" smtClean="0">
                <a:solidFill>
                  <a:srgbClr val="FF0000"/>
                </a:solidFill>
                <a:latin typeface="TH SarabunPSK" pitchFamily="34" charset="-34"/>
                <a:cs typeface="TH SarabunPSK" pitchFamily="34" charset="-34"/>
              </a:rPr>
              <a:t> Substation (PEA)</a:t>
            </a:r>
            <a:endParaRPr lang="th-TH" sz="1600" b="1" dirty="0">
              <a:solidFill>
                <a:srgbClr val="FF0000"/>
              </a:solidFill>
              <a:latin typeface="TH SarabunPSK" pitchFamily="34" charset="-34"/>
              <a:cs typeface="TH SarabunPSK" pitchFamily="34" charset="-34"/>
            </a:endParaRPr>
          </a:p>
        </p:txBody>
      </p:sp>
      <p:sp>
        <p:nvSpPr>
          <p:cNvPr id="33" name="Text Box 23"/>
          <p:cNvSpPr txBox="1">
            <a:spLocks noChangeArrowheads="1"/>
          </p:cNvSpPr>
          <p:nvPr/>
        </p:nvSpPr>
        <p:spPr bwMode="auto">
          <a:xfrm>
            <a:off x="3300164" y="2006608"/>
            <a:ext cx="1865416" cy="683264"/>
          </a:xfrm>
          <a:prstGeom prst="rect">
            <a:avLst/>
          </a:prstGeom>
          <a:noFill/>
          <a:ln w="28575" algn="ctr">
            <a:noFill/>
            <a:miter lim="800000"/>
            <a:headEnd/>
            <a:tailEnd/>
          </a:ln>
        </p:spPr>
        <p:txBody>
          <a:bodyPr wrap="square">
            <a:spAutoFit/>
          </a:bodyPr>
          <a:lstStyle/>
          <a:p>
            <a:pPr algn="ctr">
              <a:lnSpc>
                <a:spcPct val="80000"/>
              </a:lnSpc>
            </a:pPr>
            <a:r>
              <a:rPr lang="en-US" sz="1600" b="1" dirty="0" err="1" smtClean="0">
                <a:solidFill>
                  <a:srgbClr val="FF0000"/>
                </a:solidFill>
                <a:latin typeface="TH SarabunPSK" pitchFamily="34" charset="-34"/>
                <a:cs typeface="TH SarabunPSK" pitchFamily="34" charset="-34"/>
              </a:rPr>
              <a:t>Maehongson</a:t>
            </a:r>
            <a:r>
              <a:rPr lang="en-US" sz="1600" b="1" dirty="0" smtClean="0">
                <a:solidFill>
                  <a:srgbClr val="FF0000"/>
                </a:solidFill>
                <a:latin typeface="TH SarabunPSK" pitchFamily="34" charset="-34"/>
                <a:cs typeface="TH SarabunPSK" pitchFamily="34" charset="-34"/>
              </a:rPr>
              <a:t> Substation (PEA)</a:t>
            </a:r>
            <a:endParaRPr lang="th-TH" sz="1600" b="1" dirty="0">
              <a:solidFill>
                <a:srgbClr val="FF0000"/>
              </a:solidFill>
              <a:latin typeface="TH SarabunPSK" pitchFamily="34" charset="-34"/>
              <a:cs typeface="TH SarabunPSK" pitchFamily="34" charset="-34"/>
            </a:endParaRPr>
          </a:p>
          <a:p>
            <a:pPr algn="ctr">
              <a:lnSpc>
                <a:spcPct val="80000"/>
              </a:lnSpc>
            </a:pPr>
            <a:r>
              <a:rPr lang="en-US" sz="1600" b="1" dirty="0" smtClean="0">
                <a:solidFill>
                  <a:srgbClr val="FF0000"/>
                </a:solidFill>
                <a:latin typeface="TH SarabunPSK" pitchFamily="34" charset="-34"/>
                <a:cs typeface="TH SarabunPSK" pitchFamily="34" charset="-34"/>
              </a:rPr>
              <a:t>115/22 kV</a:t>
            </a:r>
            <a:endParaRPr lang="th-TH" sz="1600" b="1" dirty="0">
              <a:solidFill>
                <a:srgbClr val="FF0000"/>
              </a:solidFill>
              <a:latin typeface="TH SarabunPSK" pitchFamily="34" charset="-34"/>
              <a:cs typeface="TH SarabunPSK" pitchFamily="34" charset="-34"/>
            </a:endParaRPr>
          </a:p>
        </p:txBody>
      </p:sp>
      <p:sp>
        <p:nvSpPr>
          <p:cNvPr id="34" name="Text Box 23"/>
          <p:cNvSpPr txBox="1">
            <a:spLocks noChangeArrowheads="1"/>
          </p:cNvSpPr>
          <p:nvPr/>
        </p:nvSpPr>
        <p:spPr bwMode="auto">
          <a:xfrm>
            <a:off x="5040476" y="1548780"/>
            <a:ext cx="1619756" cy="486287"/>
          </a:xfrm>
          <a:prstGeom prst="rect">
            <a:avLst/>
          </a:prstGeom>
          <a:noFill/>
          <a:ln w="28575" algn="ctr">
            <a:noFill/>
            <a:miter lim="800000"/>
            <a:headEnd/>
            <a:tailEnd/>
          </a:ln>
        </p:spPr>
        <p:txBody>
          <a:bodyPr wrap="square">
            <a:spAutoFit/>
          </a:bodyPr>
          <a:lstStyle/>
          <a:p>
            <a:pPr algn="ctr">
              <a:lnSpc>
                <a:spcPct val="80000"/>
              </a:lnSpc>
            </a:pPr>
            <a:r>
              <a:rPr lang="en-US" sz="1600" b="1" dirty="0" err="1" smtClean="0">
                <a:solidFill>
                  <a:srgbClr val="FF0000"/>
                </a:solidFill>
                <a:latin typeface="TH SarabunPSK" pitchFamily="34" charset="-34"/>
                <a:cs typeface="TH SarabunPSK" pitchFamily="34" charset="-34"/>
              </a:rPr>
              <a:t>Pai</a:t>
            </a:r>
            <a:r>
              <a:rPr lang="en-US" sz="1600" b="1" dirty="0" smtClean="0">
                <a:solidFill>
                  <a:srgbClr val="FF0000"/>
                </a:solidFill>
                <a:latin typeface="TH SarabunPSK" pitchFamily="34" charset="-34"/>
                <a:cs typeface="TH SarabunPSK" pitchFamily="34" charset="-34"/>
              </a:rPr>
              <a:t> Substation (PEA)</a:t>
            </a:r>
            <a:endParaRPr lang="th-TH" sz="1600" b="1" dirty="0" smtClean="0">
              <a:solidFill>
                <a:srgbClr val="FF0000"/>
              </a:solidFill>
              <a:latin typeface="TH SarabunPSK" pitchFamily="34" charset="-34"/>
              <a:cs typeface="TH SarabunPSK" pitchFamily="34" charset="-34"/>
            </a:endParaRPr>
          </a:p>
          <a:p>
            <a:pPr algn="ctr">
              <a:lnSpc>
                <a:spcPct val="80000"/>
              </a:lnSpc>
            </a:pPr>
            <a:r>
              <a:rPr lang="th-TH" sz="1600" b="1" dirty="0" smtClean="0">
                <a:solidFill>
                  <a:srgbClr val="FF0000"/>
                </a:solidFill>
                <a:latin typeface="TH SarabunPSK" pitchFamily="34" charset="-34"/>
                <a:cs typeface="TH SarabunPSK" pitchFamily="34" charset="-34"/>
              </a:rPr>
              <a:t>115/22 </a:t>
            </a:r>
            <a:r>
              <a:rPr lang="en-US" sz="1600" b="1" dirty="0" smtClean="0">
                <a:solidFill>
                  <a:srgbClr val="FF0000"/>
                </a:solidFill>
                <a:latin typeface="TH SarabunPSK" pitchFamily="34" charset="-34"/>
                <a:cs typeface="TH SarabunPSK" pitchFamily="34" charset="-34"/>
              </a:rPr>
              <a:t>kV</a:t>
            </a:r>
            <a:endParaRPr lang="th-TH" sz="1600" b="1" dirty="0">
              <a:solidFill>
                <a:srgbClr val="FF0000"/>
              </a:solidFill>
              <a:latin typeface="TH SarabunPSK" pitchFamily="34" charset="-34"/>
              <a:cs typeface="TH SarabunPSK" pitchFamily="34" charset="-34"/>
            </a:endParaRPr>
          </a:p>
        </p:txBody>
      </p:sp>
      <p:sp>
        <p:nvSpPr>
          <p:cNvPr id="35" name="Isosceles Triangle 34"/>
          <p:cNvSpPr/>
          <p:nvPr/>
        </p:nvSpPr>
        <p:spPr>
          <a:xfrm>
            <a:off x="3300163" y="4617159"/>
            <a:ext cx="252000" cy="252000"/>
          </a:xfrm>
          <a:prstGeom prst="triangle">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6" name="Freeform 35"/>
          <p:cNvSpPr/>
          <p:nvPr/>
        </p:nvSpPr>
        <p:spPr>
          <a:xfrm>
            <a:off x="3606139" y="4743159"/>
            <a:ext cx="1688505" cy="323504"/>
          </a:xfrm>
          <a:custGeom>
            <a:avLst/>
            <a:gdLst>
              <a:gd name="connsiteX0" fmla="*/ 7417 w 1660258"/>
              <a:gd name="connsiteY0" fmla="*/ 68239 h 267850"/>
              <a:gd name="connsiteX1" fmla="*/ 7417 w 1660258"/>
              <a:gd name="connsiteY1" fmla="*/ 150125 h 267850"/>
              <a:gd name="connsiteX2" fmla="*/ 41536 w 1660258"/>
              <a:gd name="connsiteY2" fmla="*/ 184245 h 267850"/>
              <a:gd name="connsiteX3" fmla="*/ 82479 w 1660258"/>
              <a:gd name="connsiteY3" fmla="*/ 218364 h 267850"/>
              <a:gd name="connsiteX4" fmla="*/ 157542 w 1660258"/>
              <a:gd name="connsiteY4" fmla="*/ 238836 h 267850"/>
              <a:gd name="connsiteX5" fmla="*/ 246253 w 1660258"/>
              <a:gd name="connsiteY5" fmla="*/ 232012 h 267850"/>
              <a:gd name="connsiteX6" fmla="*/ 266724 w 1660258"/>
              <a:gd name="connsiteY6" fmla="*/ 218364 h 267850"/>
              <a:gd name="connsiteX7" fmla="*/ 321315 w 1660258"/>
              <a:gd name="connsiteY7" fmla="*/ 232012 h 267850"/>
              <a:gd name="connsiteX8" fmla="*/ 382730 w 1660258"/>
              <a:gd name="connsiteY8" fmla="*/ 245659 h 267850"/>
              <a:gd name="connsiteX9" fmla="*/ 403202 w 1660258"/>
              <a:gd name="connsiteY9" fmla="*/ 259307 h 267850"/>
              <a:gd name="connsiteX10" fmla="*/ 560151 w 1660258"/>
              <a:gd name="connsiteY10" fmla="*/ 259307 h 267850"/>
              <a:gd name="connsiteX11" fmla="*/ 655685 w 1660258"/>
              <a:gd name="connsiteY11" fmla="*/ 197892 h 267850"/>
              <a:gd name="connsiteX12" fmla="*/ 676157 w 1660258"/>
              <a:gd name="connsiteY12" fmla="*/ 191068 h 267850"/>
              <a:gd name="connsiteX13" fmla="*/ 717100 w 1660258"/>
              <a:gd name="connsiteY13" fmla="*/ 204716 h 267850"/>
              <a:gd name="connsiteX14" fmla="*/ 737572 w 1660258"/>
              <a:gd name="connsiteY14" fmla="*/ 211540 h 267850"/>
              <a:gd name="connsiteX15" fmla="*/ 771691 w 1660258"/>
              <a:gd name="connsiteY15" fmla="*/ 218364 h 267850"/>
              <a:gd name="connsiteX16" fmla="*/ 798987 w 1660258"/>
              <a:gd name="connsiteY16" fmla="*/ 225188 h 267850"/>
              <a:gd name="connsiteX17" fmla="*/ 846754 w 1660258"/>
              <a:gd name="connsiteY17" fmla="*/ 232012 h 267850"/>
              <a:gd name="connsiteX18" fmla="*/ 894521 w 1660258"/>
              <a:gd name="connsiteY18" fmla="*/ 245659 h 267850"/>
              <a:gd name="connsiteX19" fmla="*/ 1051470 w 1660258"/>
              <a:gd name="connsiteY19" fmla="*/ 252483 h 267850"/>
              <a:gd name="connsiteX20" fmla="*/ 1153829 w 1660258"/>
              <a:gd name="connsiteY20" fmla="*/ 252483 h 267850"/>
              <a:gd name="connsiteX21" fmla="*/ 1174300 w 1660258"/>
              <a:gd name="connsiteY21" fmla="*/ 211540 h 267850"/>
              <a:gd name="connsiteX22" fmla="*/ 1167476 w 1660258"/>
              <a:gd name="connsiteY22" fmla="*/ 163773 h 267850"/>
              <a:gd name="connsiteX23" fmla="*/ 1167476 w 1660258"/>
              <a:gd name="connsiteY23" fmla="*/ 122830 h 267850"/>
              <a:gd name="connsiteX24" fmla="*/ 1194772 w 1660258"/>
              <a:gd name="connsiteY24" fmla="*/ 81886 h 267850"/>
              <a:gd name="connsiteX25" fmla="*/ 1215244 w 1660258"/>
              <a:gd name="connsiteY25" fmla="*/ 68239 h 267850"/>
              <a:gd name="connsiteX26" fmla="*/ 1256187 w 1660258"/>
              <a:gd name="connsiteY26" fmla="*/ 27295 h 267850"/>
              <a:gd name="connsiteX27" fmla="*/ 1263011 w 1660258"/>
              <a:gd name="connsiteY27" fmla="*/ 6824 h 267850"/>
              <a:gd name="connsiteX28" fmla="*/ 1303954 w 1660258"/>
              <a:gd name="connsiteY28" fmla="*/ 20471 h 267850"/>
              <a:gd name="connsiteX29" fmla="*/ 1324426 w 1660258"/>
              <a:gd name="connsiteY29" fmla="*/ 34119 h 267850"/>
              <a:gd name="connsiteX30" fmla="*/ 1379017 w 1660258"/>
              <a:gd name="connsiteY30" fmla="*/ 47767 h 267850"/>
              <a:gd name="connsiteX31" fmla="*/ 1419960 w 1660258"/>
              <a:gd name="connsiteY31" fmla="*/ 54591 h 267850"/>
              <a:gd name="connsiteX32" fmla="*/ 1481375 w 1660258"/>
              <a:gd name="connsiteY32" fmla="*/ 47767 h 267850"/>
              <a:gd name="connsiteX33" fmla="*/ 1488199 w 1660258"/>
              <a:gd name="connsiteY33" fmla="*/ 27295 h 267850"/>
              <a:gd name="connsiteX34" fmla="*/ 1522318 w 1660258"/>
              <a:gd name="connsiteY34" fmla="*/ 0 h 267850"/>
              <a:gd name="connsiteX35" fmla="*/ 1563262 w 1660258"/>
              <a:gd name="connsiteY35" fmla="*/ 20471 h 267850"/>
              <a:gd name="connsiteX36" fmla="*/ 1583733 w 1660258"/>
              <a:gd name="connsiteY36" fmla="*/ 34119 h 267850"/>
              <a:gd name="connsiteX37" fmla="*/ 1638324 w 1660258"/>
              <a:gd name="connsiteY37" fmla="*/ 20471 h 267850"/>
              <a:gd name="connsiteX38" fmla="*/ 1658796 w 1660258"/>
              <a:gd name="connsiteY38" fmla="*/ 6824 h 267850"/>
              <a:gd name="connsiteX39" fmla="*/ 1651972 w 1660258"/>
              <a:gd name="connsiteY39" fmla="*/ 20471 h 26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660258" h="267850">
                <a:moveTo>
                  <a:pt x="7417" y="68239"/>
                </a:moveTo>
                <a:cubicBezTo>
                  <a:pt x="124" y="104702"/>
                  <a:pt x="-4772" y="109497"/>
                  <a:pt x="7417" y="150125"/>
                </a:cubicBezTo>
                <a:cubicBezTo>
                  <a:pt x="14089" y="172365"/>
                  <a:pt x="25766" y="171103"/>
                  <a:pt x="41536" y="184245"/>
                </a:cubicBezTo>
                <a:cubicBezTo>
                  <a:pt x="59897" y="199546"/>
                  <a:pt x="60701" y="208685"/>
                  <a:pt x="82479" y="218364"/>
                </a:cubicBezTo>
                <a:cubicBezTo>
                  <a:pt x="110812" y="230957"/>
                  <a:pt x="128354" y="232998"/>
                  <a:pt x="157542" y="238836"/>
                </a:cubicBezTo>
                <a:cubicBezTo>
                  <a:pt x="187112" y="236561"/>
                  <a:pt x="217103" y="237478"/>
                  <a:pt x="246253" y="232012"/>
                </a:cubicBezTo>
                <a:cubicBezTo>
                  <a:pt x="254314" y="230501"/>
                  <a:pt x="258586" y="219381"/>
                  <a:pt x="266724" y="218364"/>
                </a:cubicBezTo>
                <a:cubicBezTo>
                  <a:pt x="285602" y="216004"/>
                  <a:pt x="303667" y="228090"/>
                  <a:pt x="321315" y="232012"/>
                </a:cubicBezTo>
                <a:cubicBezTo>
                  <a:pt x="393383" y="248027"/>
                  <a:pt x="336641" y="230298"/>
                  <a:pt x="382730" y="245659"/>
                </a:cubicBezTo>
                <a:cubicBezTo>
                  <a:pt x="389554" y="250208"/>
                  <a:pt x="395664" y="256076"/>
                  <a:pt x="403202" y="259307"/>
                </a:cubicBezTo>
                <a:cubicBezTo>
                  <a:pt x="446774" y="277981"/>
                  <a:pt x="539770" y="260380"/>
                  <a:pt x="560151" y="259307"/>
                </a:cubicBezTo>
                <a:cubicBezTo>
                  <a:pt x="590499" y="236547"/>
                  <a:pt x="620569" y="212942"/>
                  <a:pt x="655685" y="197892"/>
                </a:cubicBezTo>
                <a:cubicBezTo>
                  <a:pt x="662297" y="195058"/>
                  <a:pt x="669333" y="193343"/>
                  <a:pt x="676157" y="191068"/>
                </a:cubicBezTo>
                <a:lnTo>
                  <a:pt x="717100" y="204716"/>
                </a:lnTo>
                <a:cubicBezTo>
                  <a:pt x="723924" y="206991"/>
                  <a:pt x="730519" y="210129"/>
                  <a:pt x="737572" y="211540"/>
                </a:cubicBezTo>
                <a:cubicBezTo>
                  <a:pt x="748945" y="213815"/>
                  <a:pt x="760369" y="215848"/>
                  <a:pt x="771691" y="218364"/>
                </a:cubicBezTo>
                <a:cubicBezTo>
                  <a:pt x="780846" y="220399"/>
                  <a:pt x="789760" y="223510"/>
                  <a:pt x="798987" y="225188"/>
                </a:cubicBezTo>
                <a:cubicBezTo>
                  <a:pt x="814812" y="228065"/>
                  <a:pt x="830832" y="229737"/>
                  <a:pt x="846754" y="232012"/>
                </a:cubicBezTo>
                <a:cubicBezTo>
                  <a:pt x="858288" y="235857"/>
                  <a:pt x="883501" y="244843"/>
                  <a:pt x="894521" y="245659"/>
                </a:cubicBezTo>
                <a:cubicBezTo>
                  <a:pt x="946744" y="249527"/>
                  <a:pt x="999154" y="250208"/>
                  <a:pt x="1051470" y="252483"/>
                </a:cubicBezTo>
                <a:cubicBezTo>
                  <a:pt x="1082214" y="256326"/>
                  <a:pt x="1122820" y="266265"/>
                  <a:pt x="1153829" y="252483"/>
                </a:cubicBezTo>
                <a:cubicBezTo>
                  <a:pt x="1164181" y="247882"/>
                  <a:pt x="1171272" y="220623"/>
                  <a:pt x="1174300" y="211540"/>
                </a:cubicBezTo>
                <a:cubicBezTo>
                  <a:pt x="1172025" y="195618"/>
                  <a:pt x="1170630" y="179545"/>
                  <a:pt x="1167476" y="163773"/>
                </a:cubicBezTo>
                <a:cubicBezTo>
                  <a:pt x="1162660" y="139691"/>
                  <a:pt x="1154098" y="146911"/>
                  <a:pt x="1167476" y="122830"/>
                </a:cubicBezTo>
                <a:cubicBezTo>
                  <a:pt x="1175442" y="108491"/>
                  <a:pt x="1185673" y="95534"/>
                  <a:pt x="1194772" y="81886"/>
                </a:cubicBezTo>
                <a:cubicBezTo>
                  <a:pt x="1199321" y="75062"/>
                  <a:pt x="1209114" y="73688"/>
                  <a:pt x="1215244" y="68239"/>
                </a:cubicBezTo>
                <a:cubicBezTo>
                  <a:pt x="1229670" y="55416"/>
                  <a:pt x="1256187" y="27295"/>
                  <a:pt x="1256187" y="27295"/>
                </a:cubicBezTo>
                <a:cubicBezTo>
                  <a:pt x="1258462" y="20471"/>
                  <a:pt x="1255890" y="7841"/>
                  <a:pt x="1263011" y="6824"/>
                </a:cubicBezTo>
                <a:cubicBezTo>
                  <a:pt x="1277252" y="4789"/>
                  <a:pt x="1303954" y="20471"/>
                  <a:pt x="1303954" y="20471"/>
                </a:cubicBezTo>
                <a:cubicBezTo>
                  <a:pt x="1310778" y="25020"/>
                  <a:pt x="1317090" y="30451"/>
                  <a:pt x="1324426" y="34119"/>
                </a:cubicBezTo>
                <a:cubicBezTo>
                  <a:pt x="1337956" y="40884"/>
                  <a:pt x="1366780" y="45542"/>
                  <a:pt x="1379017" y="47767"/>
                </a:cubicBezTo>
                <a:cubicBezTo>
                  <a:pt x="1392630" y="50242"/>
                  <a:pt x="1406312" y="52316"/>
                  <a:pt x="1419960" y="54591"/>
                </a:cubicBezTo>
                <a:cubicBezTo>
                  <a:pt x="1440432" y="52316"/>
                  <a:pt x="1462251" y="55417"/>
                  <a:pt x="1481375" y="47767"/>
                </a:cubicBezTo>
                <a:cubicBezTo>
                  <a:pt x="1488054" y="45096"/>
                  <a:pt x="1484982" y="33729"/>
                  <a:pt x="1488199" y="27295"/>
                </a:cubicBezTo>
                <a:cubicBezTo>
                  <a:pt x="1500545" y="2603"/>
                  <a:pt x="1498708" y="7870"/>
                  <a:pt x="1522318" y="0"/>
                </a:cubicBezTo>
                <a:cubicBezTo>
                  <a:pt x="1581001" y="39119"/>
                  <a:pt x="1506745" y="-7788"/>
                  <a:pt x="1563262" y="20471"/>
                </a:cubicBezTo>
                <a:cubicBezTo>
                  <a:pt x="1570597" y="24139"/>
                  <a:pt x="1576909" y="29570"/>
                  <a:pt x="1583733" y="34119"/>
                </a:cubicBezTo>
                <a:lnTo>
                  <a:pt x="1638324" y="20471"/>
                </a:lnTo>
                <a:cubicBezTo>
                  <a:pt x="1646280" y="18482"/>
                  <a:pt x="1650595" y="6824"/>
                  <a:pt x="1658796" y="6824"/>
                </a:cubicBezTo>
                <a:cubicBezTo>
                  <a:pt x="1663882" y="6824"/>
                  <a:pt x="1654247" y="15922"/>
                  <a:pt x="1651972" y="20471"/>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8" name="Oval 37"/>
          <p:cNvSpPr/>
          <p:nvPr/>
        </p:nvSpPr>
        <p:spPr bwMode="auto">
          <a:xfrm>
            <a:off x="3013881" y="4349729"/>
            <a:ext cx="925576" cy="864096"/>
          </a:xfrm>
          <a:prstGeom prst="ellipse">
            <a:avLst/>
          </a:prstGeom>
          <a:noFill/>
          <a:ln w="127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39" name="Text Box 23"/>
          <p:cNvSpPr txBox="1">
            <a:spLocks noChangeArrowheads="1"/>
          </p:cNvSpPr>
          <p:nvPr/>
        </p:nvSpPr>
        <p:spPr bwMode="auto">
          <a:xfrm>
            <a:off x="1619672" y="4566530"/>
            <a:ext cx="1872208" cy="296043"/>
          </a:xfrm>
          <a:prstGeom prst="rect">
            <a:avLst/>
          </a:prstGeom>
          <a:noFill/>
          <a:ln w="28575" algn="ctr">
            <a:noFill/>
            <a:miter lim="800000"/>
            <a:headEnd/>
            <a:tailEnd/>
          </a:ln>
        </p:spPr>
        <p:txBody>
          <a:bodyPr wrap="square">
            <a:spAutoFit/>
          </a:bodyPr>
          <a:lstStyle/>
          <a:p>
            <a:pPr algn="ctr">
              <a:lnSpc>
                <a:spcPct val="80000"/>
              </a:lnSpc>
            </a:pPr>
            <a:r>
              <a:rPr lang="en-US" sz="1600" b="1" dirty="0" err="1" smtClean="0">
                <a:solidFill>
                  <a:srgbClr val="FF0000"/>
                </a:solidFill>
                <a:latin typeface="TH SarabunPSK" pitchFamily="34" charset="-34"/>
                <a:cs typeface="TH SarabunPSK" pitchFamily="34" charset="-34"/>
              </a:rPr>
              <a:t>Maesariang</a:t>
            </a:r>
            <a:r>
              <a:rPr lang="en-US" sz="1600" b="1" dirty="0" smtClean="0">
                <a:solidFill>
                  <a:srgbClr val="FF0000"/>
                </a:solidFill>
                <a:latin typeface="TH SarabunPSK" pitchFamily="34" charset="-34"/>
                <a:cs typeface="TH SarabunPSK" pitchFamily="34" charset="-34"/>
              </a:rPr>
              <a:t> E/O</a:t>
            </a:r>
            <a:endParaRPr lang="th-TH" sz="1600" b="1" dirty="0">
              <a:solidFill>
                <a:srgbClr val="FF0000"/>
              </a:solidFill>
              <a:latin typeface="TH SarabunPSK" pitchFamily="34" charset="-34"/>
              <a:cs typeface="TH SarabunPSK" pitchFamily="34" charset="-34"/>
            </a:endParaRPr>
          </a:p>
        </p:txBody>
      </p:sp>
      <p:sp>
        <p:nvSpPr>
          <p:cNvPr id="37"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th-TH" sz="4400" b="1" dirty="0" smtClean="0">
                <a:solidFill>
                  <a:srgbClr val="FFFFFF"/>
                </a:solidFill>
                <a:latin typeface="TH SarabunPSK" pitchFamily="34" charset="-34"/>
                <a:cs typeface="TH SarabunPSK" pitchFamily="34" charset="-34"/>
              </a:rPr>
              <a:t>สภาพการจ่ายไฟ</a:t>
            </a:r>
            <a:endParaRPr lang="th-TH" sz="4400" b="1" dirty="0">
              <a:solidFill>
                <a:srgbClr val="FFFFFF"/>
              </a:solidFill>
              <a:latin typeface="TH SarabunPSK" pitchFamily="34" charset="-34"/>
              <a:cs typeface="TH SarabunPSK" pitchFamily="34" charset="-34"/>
            </a:endParaRPr>
          </a:p>
        </p:txBody>
      </p:sp>
    </p:spTree>
    <p:extLst>
      <p:ext uri="{BB962C8B-B14F-4D97-AF65-F5344CB8AC3E}">
        <p14:creationId xmlns:p14="http://schemas.microsoft.com/office/powerpoint/2010/main" val="154481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7ED7FB0A-3DD1-4E30-A53D-575933BB4BD8}" type="slidenum">
              <a:rPr lang="en-US" smtClean="0">
                <a:solidFill>
                  <a:srgbClr val="FFFFFF"/>
                </a:solidFill>
              </a:rPr>
              <a:pPr>
                <a:defRPr/>
              </a:pPr>
              <a:t>30</a:t>
            </a:fld>
            <a:endParaRPr lang="en-US" dirty="0">
              <a:solidFill>
                <a:srgbClr val="FF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052736"/>
            <a:ext cx="9208127"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4495542" y="4309728"/>
            <a:ext cx="199391" cy="199391"/>
          </a:xfrm>
          <a:prstGeom prst="rect">
            <a:avLst/>
          </a:prstGeom>
          <a:solidFill>
            <a:srgbClr val="FF0000"/>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4" name="Rectangle 13"/>
          <p:cNvSpPr/>
          <p:nvPr/>
        </p:nvSpPr>
        <p:spPr bwMode="auto">
          <a:xfrm>
            <a:off x="5004048" y="3501008"/>
            <a:ext cx="199391" cy="199391"/>
          </a:xfrm>
          <a:prstGeom prst="rect">
            <a:avLst/>
          </a:prstGeom>
          <a:solidFill>
            <a:srgbClr val="FF0000"/>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6" name="Rectangle 15"/>
          <p:cNvSpPr/>
          <p:nvPr/>
        </p:nvSpPr>
        <p:spPr bwMode="auto">
          <a:xfrm>
            <a:off x="4067945" y="4568895"/>
            <a:ext cx="144015" cy="144015"/>
          </a:xfrm>
          <a:prstGeom prst="rect">
            <a:avLst/>
          </a:prstGeom>
          <a:solidFill>
            <a:srgbClr val="92D050"/>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7" name="TextBox 16"/>
          <p:cNvSpPr txBox="1"/>
          <p:nvPr/>
        </p:nvSpPr>
        <p:spPr>
          <a:xfrm>
            <a:off x="4039482" y="4278618"/>
            <a:ext cx="532518" cy="246221"/>
          </a:xfrm>
          <a:prstGeom prst="rect">
            <a:avLst/>
          </a:prstGeom>
          <a:noFill/>
        </p:spPr>
        <p:txBody>
          <a:bodyPr wrap="none" rtlCol="0">
            <a:spAutoFit/>
          </a:bodyPr>
          <a:lstStyle/>
          <a:p>
            <a:r>
              <a:rPr lang="en-US" sz="1000" b="1" dirty="0" smtClean="0"/>
              <a:t>SW14</a:t>
            </a:r>
            <a:endParaRPr lang="th-TH" sz="1000" b="1" dirty="0"/>
          </a:p>
        </p:txBody>
      </p:sp>
      <p:sp>
        <p:nvSpPr>
          <p:cNvPr id="18" name="TextBox 17"/>
          <p:cNvSpPr txBox="1"/>
          <p:nvPr/>
        </p:nvSpPr>
        <p:spPr>
          <a:xfrm>
            <a:off x="5076056" y="3469898"/>
            <a:ext cx="567784" cy="261610"/>
          </a:xfrm>
          <a:prstGeom prst="rect">
            <a:avLst/>
          </a:prstGeom>
          <a:noFill/>
        </p:spPr>
        <p:txBody>
          <a:bodyPr wrap="none" rtlCol="0">
            <a:spAutoFit/>
          </a:bodyPr>
          <a:lstStyle/>
          <a:p>
            <a:r>
              <a:rPr lang="en-US" sz="1050" b="1" dirty="0" smtClean="0"/>
              <a:t>SW15</a:t>
            </a:r>
            <a:endParaRPr lang="th-TH" sz="1050" b="1" dirty="0"/>
          </a:p>
        </p:txBody>
      </p:sp>
      <p:sp>
        <p:nvSpPr>
          <p:cNvPr id="19" name="TextBox 18"/>
          <p:cNvSpPr txBox="1"/>
          <p:nvPr/>
        </p:nvSpPr>
        <p:spPr>
          <a:xfrm>
            <a:off x="3419872" y="4869160"/>
            <a:ext cx="1497526" cy="246221"/>
          </a:xfrm>
          <a:prstGeom prst="rect">
            <a:avLst/>
          </a:prstGeom>
          <a:noFill/>
        </p:spPr>
        <p:txBody>
          <a:bodyPr wrap="none" rtlCol="0">
            <a:spAutoFit/>
          </a:bodyPr>
          <a:lstStyle/>
          <a:p>
            <a:r>
              <a:rPr lang="en-US" sz="1000" b="1" dirty="0" smtClean="0"/>
              <a:t>SW4 is normally open</a:t>
            </a:r>
            <a:endParaRPr lang="th-TH" sz="1000" b="1" dirty="0"/>
          </a:p>
        </p:txBody>
      </p:sp>
      <p:sp>
        <p:nvSpPr>
          <p:cNvPr id="11" name="Rectangle 10"/>
          <p:cNvSpPr/>
          <p:nvPr/>
        </p:nvSpPr>
        <p:spPr bwMode="auto">
          <a:xfrm>
            <a:off x="3275857" y="4005064"/>
            <a:ext cx="144015" cy="144015"/>
          </a:xfrm>
          <a:prstGeom prst="rect">
            <a:avLst/>
          </a:prstGeom>
          <a:solidFill>
            <a:srgbClr val="92D050"/>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2" name="TextBox 11"/>
          <p:cNvSpPr txBox="1"/>
          <p:nvPr/>
        </p:nvSpPr>
        <p:spPr>
          <a:xfrm>
            <a:off x="3074474" y="3789040"/>
            <a:ext cx="1497526" cy="246221"/>
          </a:xfrm>
          <a:prstGeom prst="rect">
            <a:avLst/>
          </a:prstGeom>
          <a:noFill/>
        </p:spPr>
        <p:txBody>
          <a:bodyPr wrap="none" rtlCol="0">
            <a:spAutoFit/>
          </a:bodyPr>
          <a:lstStyle/>
          <a:p>
            <a:r>
              <a:rPr lang="en-US" sz="1000" b="1" dirty="0" smtClean="0"/>
              <a:t>SW5 is normally open</a:t>
            </a:r>
            <a:endParaRPr lang="th-TH" sz="1000" b="1" dirty="0"/>
          </a:p>
        </p:txBody>
      </p:sp>
      <p:sp>
        <p:nvSpPr>
          <p:cNvPr id="13"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smtClean="0">
                <a:solidFill>
                  <a:srgbClr val="FFFFFF"/>
                </a:solidFill>
                <a:latin typeface="TH SarabunPSK" pitchFamily="34" charset="-34"/>
                <a:cs typeface="TH SarabunPSK" pitchFamily="34" charset="-34"/>
              </a:rPr>
              <a:t>Topology for Micro Grid Design</a:t>
            </a:r>
            <a:endParaRPr lang="th-TH" sz="4400" b="1" dirty="0">
              <a:solidFill>
                <a:srgbClr val="FFFFFF"/>
              </a:solidFill>
              <a:latin typeface="TH SarabunPSK" pitchFamily="34" charset="-34"/>
              <a:cs typeface="TH SarabunPSK" pitchFamily="34" charset="-34"/>
            </a:endParaRPr>
          </a:p>
        </p:txBody>
      </p:sp>
      <p:cxnSp>
        <p:nvCxnSpPr>
          <p:cNvPr id="5" name="Straight Connector 4"/>
          <p:cNvCxnSpPr/>
          <p:nvPr/>
        </p:nvCxnSpPr>
        <p:spPr bwMode="auto">
          <a:xfrm>
            <a:off x="323528" y="2276872"/>
            <a:ext cx="5904656" cy="0"/>
          </a:xfrm>
          <a:prstGeom prst="line">
            <a:avLst/>
          </a:prstGeom>
          <a:solidFill>
            <a:schemeClr val="accent1"/>
          </a:solidFill>
          <a:ln w="28575" cap="flat" cmpd="sng" algn="ctr">
            <a:solidFill>
              <a:srgbClr val="FF0000"/>
            </a:solidFill>
            <a:prstDash val="dash"/>
            <a:round/>
            <a:headEnd type="none" w="med" len="med"/>
            <a:tailEnd type="none" w="med" len="med"/>
          </a:ln>
          <a:effectLst/>
        </p:spPr>
      </p:cxnSp>
      <p:sp>
        <p:nvSpPr>
          <p:cNvPr id="6" name="TextBox 5"/>
          <p:cNvSpPr txBox="1"/>
          <p:nvPr/>
        </p:nvSpPr>
        <p:spPr>
          <a:xfrm>
            <a:off x="323528" y="5805264"/>
            <a:ext cx="8576387" cy="461665"/>
          </a:xfrm>
          <a:prstGeom prst="rect">
            <a:avLst/>
          </a:prstGeom>
          <a:noFill/>
        </p:spPr>
        <p:txBody>
          <a:bodyPr wrap="none" rtlCol="0">
            <a:spAutoFit/>
          </a:bodyPr>
          <a:lstStyle/>
          <a:p>
            <a:r>
              <a:rPr lang="th-TH" sz="2400" dirty="0" smtClean="0">
                <a:latin typeface="TH SarabunPSK" panose="020B0500040200020003" pitchFamily="34" charset="-34"/>
                <a:cs typeface="TH SarabunPSK" panose="020B0500040200020003" pitchFamily="34" charset="-34"/>
              </a:rPr>
              <a:t>ขอบเขตการควบคุมอุปกรณ์โดย </a:t>
            </a:r>
            <a:r>
              <a:rPr lang="en-US" sz="2400" dirty="0" smtClean="0">
                <a:latin typeface="TH SarabunPSK" panose="020B0500040200020003" pitchFamily="34" charset="-34"/>
                <a:cs typeface="TH SarabunPSK" panose="020B0500040200020003" pitchFamily="34" charset="-34"/>
              </a:rPr>
              <a:t>Micro Grid Controller </a:t>
            </a:r>
            <a:r>
              <a:rPr lang="th-TH" sz="2400" dirty="0" smtClean="0">
                <a:latin typeface="TH SarabunPSK" panose="020B0500040200020003" pitchFamily="34" charset="-34"/>
                <a:cs typeface="TH SarabunPSK" panose="020B0500040200020003" pitchFamily="34" charset="-34"/>
              </a:rPr>
              <a:t>ในสถานีไฟฟ้าจะดำเนินการด้าน 22 เควี เท่านั้น</a:t>
            </a:r>
            <a:endParaRPr lang="th-TH" sz="2400"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256367087"/>
      </p:ext>
    </p:extLst>
  </p:cSld>
  <p:clrMapOvr>
    <a:masterClrMapping/>
  </p:clrMapOvr>
  <p:transition>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smtClean="0">
                <a:solidFill>
                  <a:srgbClr val="FFFFFF"/>
                </a:solidFill>
                <a:latin typeface="TH SarabunPSK" pitchFamily="34" charset="-34"/>
                <a:cs typeface="TH SarabunPSK" pitchFamily="34" charset="-34"/>
              </a:rPr>
              <a:t>Function Design</a:t>
            </a:r>
            <a:endParaRPr lang="th-TH" sz="4400" b="1" dirty="0">
              <a:solidFill>
                <a:srgbClr val="FFFFFF"/>
              </a:solidFill>
              <a:latin typeface="TH SarabunPSK" pitchFamily="34" charset="-34"/>
              <a:cs typeface="TH SarabunPSK" pitchFamily="34" charset="-34"/>
            </a:endParaRPr>
          </a:p>
        </p:txBody>
      </p:sp>
      <p:sp>
        <p:nvSpPr>
          <p:cNvPr id="2" name="Rectangle 1"/>
          <p:cNvSpPr/>
          <p:nvPr/>
        </p:nvSpPr>
        <p:spPr>
          <a:xfrm>
            <a:off x="395534" y="1196752"/>
            <a:ext cx="8319839" cy="5262979"/>
          </a:xfrm>
          <a:prstGeom prst="rect">
            <a:avLst/>
          </a:prstGeom>
        </p:spPr>
        <p:txBody>
          <a:bodyPr wrap="square">
            <a:spAutoFit/>
          </a:bodyPr>
          <a:lstStyle/>
          <a:p>
            <a:r>
              <a:rPr lang="en-US" b="1" dirty="0">
                <a:latin typeface="TH SarabunPSK" panose="020B0500040200020003" pitchFamily="34" charset="-34"/>
                <a:cs typeface="TH SarabunPSK" panose="020B0500040200020003" pitchFamily="34" charset="-34"/>
              </a:rPr>
              <a:t>Scenario definition(Follow IEC standard)</a:t>
            </a:r>
            <a:endParaRPr lang="en-US" dirty="0">
              <a:latin typeface="TH SarabunPSK" panose="020B0500040200020003" pitchFamily="34" charset="-34"/>
              <a:cs typeface="TH SarabunPSK" panose="020B0500040200020003" pitchFamily="34" charset="-34"/>
            </a:endParaRPr>
          </a:p>
          <a:p>
            <a:r>
              <a:rPr lang="en-US" b="1" dirty="0">
                <a:latin typeface="TH SarabunPSK" panose="020B0500040200020003" pitchFamily="34" charset="-34"/>
                <a:cs typeface="TH SarabunPSK" panose="020B0500040200020003" pitchFamily="34" charset="-34"/>
              </a:rPr>
              <a:t>Scenario 1 Before islanding</a:t>
            </a:r>
            <a:endParaRPr lang="en-US" dirty="0">
              <a:latin typeface="TH SarabunPSK" panose="020B0500040200020003" pitchFamily="34" charset="-34"/>
              <a:cs typeface="TH SarabunPSK" panose="020B0500040200020003" pitchFamily="34" charset="-34"/>
            </a:endParaRPr>
          </a:p>
          <a:p>
            <a:r>
              <a:rPr lang="en-US" dirty="0">
                <a:latin typeface="TH SarabunPSK" panose="020B0500040200020003" pitchFamily="34" charset="-34"/>
                <a:cs typeface="TH SarabunPSK" panose="020B0500040200020003" pitchFamily="34" charset="-34"/>
              </a:rPr>
              <a:t>Scenario 1A grid connecting with 115kV incoming</a:t>
            </a:r>
          </a:p>
          <a:p>
            <a:r>
              <a:rPr lang="en-US" dirty="0">
                <a:latin typeface="TH SarabunPSK" panose="020B0500040200020003" pitchFamily="34" charset="-34"/>
                <a:cs typeface="TH SarabunPSK" panose="020B0500040200020003" pitchFamily="34" charset="-34"/>
              </a:rPr>
              <a:t>Scenario 1B grid connecting with both HOA08 and HOA09 with tie breaker 0BVB open</a:t>
            </a:r>
          </a:p>
          <a:p>
            <a:r>
              <a:rPr lang="en-US" dirty="0">
                <a:latin typeface="TH SarabunPSK" panose="020B0500040200020003" pitchFamily="34" charset="-34"/>
                <a:cs typeface="TH SarabunPSK" panose="020B0500040200020003" pitchFamily="34" charset="-34"/>
              </a:rPr>
              <a:t>Scenario 1C grid connecting with HOA08 with tie breaker 0BVB close</a:t>
            </a:r>
          </a:p>
          <a:p>
            <a:r>
              <a:rPr lang="en-US" dirty="0">
                <a:latin typeface="TH SarabunPSK" panose="020B0500040200020003" pitchFamily="34" charset="-34"/>
                <a:cs typeface="TH SarabunPSK" panose="020B0500040200020003" pitchFamily="34" charset="-34"/>
              </a:rPr>
              <a:t>Scenario 1D grid connecting with HOA09 with tie breaker 0BVB close</a:t>
            </a:r>
          </a:p>
          <a:p>
            <a:r>
              <a:rPr lang="en-US" dirty="0">
                <a:latin typeface="TH SarabunPSK" panose="020B0500040200020003" pitchFamily="34" charset="-34"/>
                <a:cs typeface="TH SarabunPSK" panose="020B0500040200020003" pitchFamily="34" charset="-34"/>
              </a:rPr>
              <a:t> </a:t>
            </a:r>
          </a:p>
          <a:p>
            <a:r>
              <a:rPr lang="en-US" b="1" dirty="0">
                <a:latin typeface="TH SarabunPSK" panose="020B0500040200020003" pitchFamily="34" charset="-34"/>
                <a:cs typeface="TH SarabunPSK" panose="020B0500040200020003" pitchFamily="34" charset="-34"/>
              </a:rPr>
              <a:t>Scenario 2 Preventive islanding if a supply interruption is planned , or a outage is expected</a:t>
            </a:r>
            <a:endParaRPr lang="en-US" dirty="0">
              <a:latin typeface="TH SarabunPSK" panose="020B0500040200020003" pitchFamily="34" charset="-34"/>
              <a:cs typeface="TH SarabunPSK" panose="020B0500040200020003" pitchFamily="34" charset="-34"/>
            </a:endParaRPr>
          </a:p>
          <a:p>
            <a:r>
              <a:rPr lang="en-US" dirty="0">
                <a:latin typeface="TH SarabunPSK" panose="020B0500040200020003" pitchFamily="34" charset="-34"/>
                <a:cs typeface="TH SarabunPSK" panose="020B0500040200020003" pitchFamily="34" charset="-34"/>
              </a:rPr>
              <a:t>Intentional switching from grid connecting to islanding</a:t>
            </a:r>
          </a:p>
          <a:p>
            <a:r>
              <a:rPr lang="en-US" dirty="0">
                <a:latin typeface="TH SarabunPSK" panose="020B0500040200020003" pitchFamily="34" charset="-34"/>
                <a:cs typeface="TH SarabunPSK" panose="020B0500040200020003" pitchFamily="34" charset="-34"/>
              </a:rPr>
              <a:t> </a:t>
            </a:r>
          </a:p>
        </p:txBody>
      </p:sp>
    </p:spTree>
    <p:extLst>
      <p:ext uri="{BB962C8B-B14F-4D97-AF65-F5344CB8AC3E}">
        <p14:creationId xmlns:p14="http://schemas.microsoft.com/office/powerpoint/2010/main" val="3504562541"/>
      </p:ext>
    </p:extLst>
  </p:cSld>
  <p:clrMapOvr>
    <a:masterClrMapping/>
  </p:clrMapOvr>
  <p:transition>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smtClean="0">
                <a:solidFill>
                  <a:srgbClr val="FFFFFF"/>
                </a:solidFill>
                <a:latin typeface="TH SarabunPSK" pitchFamily="34" charset="-34"/>
                <a:cs typeface="TH SarabunPSK" pitchFamily="34" charset="-34"/>
              </a:rPr>
              <a:t>Function Design</a:t>
            </a:r>
            <a:endParaRPr lang="th-TH" sz="4400" b="1" dirty="0">
              <a:solidFill>
                <a:srgbClr val="FFFFFF"/>
              </a:solidFill>
              <a:latin typeface="TH SarabunPSK" pitchFamily="34" charset="-34"/>
              <a:cs typeface="TH SarabunPSK" pitchFamily="34" charset="-34"/>
            </a:endParaRPr>
          </a:p>
        </p:txBody>
      </p:sp>
      <p:sp>
        <p:nvSpPr>
          <p:cNvPr id="2" name="Rectangle 1"/>
          <p:cNvSpPr/>
          <p:nvPr/>
        </p:nvSpPr>
        <p:spPr>
          <a:xfrm>
            <a:off x="395534" y="836712"/>
            <a:ext cx="8319839" cy="5262979"/>
          </a:xfrm>
          <a:prstGeom prst="rect">
            <a:avLst/>
          </a:prstGeom>
        </p:spPr>
        <p:txBody>
          <a:bodyPr wrap="square">
            <a:spAutoFit/>
          </a:bodyPr>
          <a:lstStyle/>
          <a:p>
            <a:r>
              <a:rPr lang="en-US" dirty="0">
                <a:latin typeface="TH SarabunPSK" panose="020B0500040200020003" pitchFamily="34" charset="-34"/>
                <a:cs typeface="TH SarabunPSK" panose="020B0500040200020003" pitchFamily="34" charset="-34"/>
              </a:rPr>
              <a:t> </a:t>
            </a:r>
          </a:p>
          <a:p>
            <a:r>
              <a:rPr lang="en-US" b="1" dirty="0">
                <a:latin typeface="TH SarabunPSK" panose="020B0500040200020003" pitchFamily="34" charset="-34"/>
                <a:cs typeface="TH SarabunPSK" panose="020B0500040200020003" pitchFamily="34" charset="-34"/>
              </a:rPr>
              <a:t>Scenario 3 Automated islanding in case of unplanned grid failure</a:t>
            </a:r>
            <a:endParaRPr lang="en-US" dirty="0">
              <a:latin typeface="TH SarabunPSK" panose="020B0500040200020003" pitchFamily="34" charset="-34"/>
              <a:cs typeface="TH SarabunPSK" panose="020B0500040200020003" pitchFamily="34" charset="-34"/>
            </a:endParaRPr>
          </a:p>
          <a:p>
            <a:r>
              <a:rPr lang="en-US" dirty="0">
                <a:latin typeface="TH SarabunPSK" panose="020B0500040200020003" pitchFamily="34" charset="-34"/>
                <a:cs typeface="TH SarabunPSK" panose="020B0500040200020003" pitchFamily="34" charset="-34"/>
              </a:rPr>
              <a:t>This project not have scenario 3 </a:t>
            </a:r>
          </a:p>
          <a:p>
            <a:r>
              <a:rPr lang="en-US" dirty="0">
                <a:latin typeface="TH SarabunPSK" panose="020B0500040200020003" pitchFamily="34" charset="-34"/>
                <a:cs typeface="TH SarabunPSK" panose="020B0500040200020003" pitchFamily="34" charset="-34"/>
              </a:rPr>
              <a:t> </a:t>
            </a:r>
          </a:p>
          <a:p>
            <a:r>
              <a:rPr lang="en-US" b="1" dirty="0">
                <a:latin typeface="TH SarabunPSK" panose="020B0500040200020003" pitchFamily="34" charset="-34"/>
                <a:cs typeface="TH SarabunPSK" panose="020B0500040200020003" pitchFamily="34" charset="-34"/>
              </a:rPr>
              <a:t>Scenario 4 Black start recovery to re-supply loads after grid failure</a:t>
            </a:r>
            <a:endParaRPr lang="en-US" dirty="0">
              <a:latin typeface="TH SarabunPSK" panose="020B0500040200020003" pitchFamily="34" charset="-34"/>
              <a:cs typeface="TH SarabunPSK" panose="020B0500040200020003" pitchFamily="34" charset="-34"/>
            </a:endParaRPr>
          </a:p>
          <a:p>
            <a:r>
              <a:rPr lang="en-US" dirty="0">
                <a:latin typeface="TH SarabunPSK" panose="020B0500040200020003" pitchFamily="34" charset="-34"/>
                <a:cs typeface="TH SarabunPSK" panose="020B0500040200020003" pitchFamily="34" charset="-34"/>
              </a:rPr>
              <a:t>Automatic black start</a:t>
            </a:r>
          </a:p>
          <a:p>
            <a:r>
              <a:rPr lang="en-US" dirty="0">
                <a:latin typeface="TH SarabunPSK" panose="020B0500040200020003" pitchFamily="34" charset="-34"/>
                <a:cs typeface="TH SarabunPSK" panose="020B0500040200020003" pitchFamily="34" charset="-34"/>
              </a:rPr>
              <a:t> </a:t>
            </a:r>
          </a:p>
          <a:p>
            <a:r>
              <a:rPr lang="en-US" b="1" dirty="0">
                <a:latin typeface="TH SarabunPSK" panose="020B0500040200020003" pitchFamily="34" charset="-34"/>
                <a:cs typeface="TH SarabunPSK" panose="020B0500040200020003" pitchFamily="34" charset="-34"/>
              </a:rPr>
              <a:t>Scenario 5 Maintaining the islanding</a:t>
            </a:r>
            <a:endParaRPr lang="en-US" dirty="0">
              <a:latin typeface="TH SarabunPSK" panose="020B0500040200020003" pitchFamily="34" charset="-34"/>
              <a:cs typeface="TH SarabunPSK" panose="020B0500040200020003" pitchFamily="34" charset="-34"/>
            </a:endParaRPr>
          </a:p>
          <a:p>
            <a:r>
              <a:rPr lang="en-US" dirty="0">
                <a:latin typeface="TH SarabunPSK" panose="020B0500040200020003" pitchFamily="34" charset="-34"/>
                <a:cs typeface="TH SarabunPSK" panose="020B0500040200020003" pitchFamily="34" charset="-34"/>
              </a:rPr>
              <a:t>Islanding status control</a:t>
            </a:r>
          </a:p>
          <a:p>
            <a:r>
              <a:rPr lang="en-US" dirty="0">
                <a:latin typeface="TH SarabunPSK" panose="020B0500040200020003" pitchFamily="34" charset="-34"/>
                <a:cs typeface="TH SarabunPSK" panose="020B0500040200020003" pitchFamily="34" charset="-34"/>
              </a:rPr>
              <a:t> </a:t>
            </a:r>
          </a:p>
          <a:p>
            <a:r>
              <a:rPr lang="en-US" b="1" dirty="0" err="1" smtClean="0">
                <a:latin typeface="TH SarabunPSK" panose="020B0500040200020003" pitchFamily="34" charset="-34"/>
                <a:cs typeface="TH SarabunPSK" panose="020B0500040200020003" pitchFamily="34" charset="-34"/>
              </a:rPr>
              <a:t>Senario</a:t>
            </a:r>
            <a:r>
              <a:rPr lang="en-US" b="1" dirty="0" smtClean="0">
                <a:latin typeface="TH SarabunPSK" panose="020B0500040200020003" pitchFamily="34" charset="-34"/>
                <a:cs typeface="TH SarabunPSK" panose="020B0500040200020003" pitchFamily="34" charset="-34"/>
              </a:rPr>
              <a:t> </a:t>
            </a:r>
            <a:r>
              <a:rPr lang="en-US" b="1" dirty="0">
                <a:latin typeface="TH SarabunPSK" panose="020B0500040200020003" pitchFamily="34" charset="-34"/>
                <a:cs typeface="TH SarabunPSK" panose="020B0500040200020003" pitchFamily="34" charset="-34"/>
              </a:rPr>
              <a:t>6 Reconnection to the main grid</a:t>
            </a:r>
            <a:endParaRPr lang="en-US" dirty="0">
              <a:latin typeface="TH SarabunPSK" panose="020B0500040200020003" pitchFamily="34" charset="-34"/>
              <a:cs typeface="TH SarabunPSK" panose="020B0500040200020003" pitchFamily="34" charset="-34"/>
            </a:endParaRPr>
          </a:p>
          <a:p>
            <a:r>
              <a:rPr lang="en-US" dirty="0">
                <a:latin typeface="TH SarabunPSK" panose="020B0500040200020003" pitchFamily="34" charset="-34"/>
                <a:cs typeface="TH SarabunPSK" panose="020B0500040200020003" pitchFamily="34" charset="-34"/>
              </a:rPr>
              <a:t>Automatic connect back to grid</a:t>
            </a:r>
            <a:endParaRPr lang="th-TH"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2501428805"/>
      </p:ext>
    </p:extLst>
  </p:cSld>
  <p:clrMapOvr>
    <a:masterClrMapping/>
  </p:clrMapOvr>
  <p:transition>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only have 22kV incoming</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485775" y="1268760"/>
            <a:ext cx="8229600" cy="2554545"/>
          </a:xfrm>
          <a:prstGeom prst="rect">
            <a:avLst/>
          </a:prstGeom>
        </p:spPr>
        <p:txBody>
          <a:bodyPr wrap="square">
            <a:spAutoFit/>
          </a:bodyPr>
          <a:lstStyle/>
          <a:p>
            <a:r>
              <a:rPr lang="en-US" sz="3200" dirty="0" smtClean="0">
                <a:latin typeface="TH SarabunPSK" panose="020B0500040200020003" pitchFamily="34" charset="-34"/>
                <a:cs typeface="TH SarabunPSK" panose="020B0500040200020003" pitchFamily="34" charset="-34"/>
              </a:rPr>
              <a:t>There are 4 </a:t>
            </a:r>
            <a:r>
              <a:rPr lang="en-US" sz="3200" dirty="0">
                <a:latin typeface="TH SarabunPSK" panose="020B0500040200020003" pitchFamily="34" charset="-34"/>
                <a:cs typeface="TH SarabunPSK" panose="020B0500040200020003" pitchFamily="34" charset="-34"/>
              </a:rPr>
              <a:t>operation </a:t>
            </a:r>
            <a:r>
              <a:rPr lang="en-US" sz="3200" dirty="0" smtClean="0">
                <a:latin typeface="TH SarabunPSK" panose="020B0500040200020003" pitchFamily="34" charset="-34"/>
                <a:cs typeface="TH SarabunPSK" panose="020B0500040200020003" pitchFamily="34" charset="-34"/>
              </a:rPr>
              <a:t>mode : </a:t>
            </a:r>
          </a:p>
          <a:p>
            <a:r>
              <a:rPr lang="en-US" sz="3200" dirty="0" smtClean="0">
                <a:latin typeface="TH SarabunPSK" panose="020B0500040200020003" pitchFamily="34" charset="-34"/>
                <a:cs typeface="TH SarabunPSK" panose="020B0500040200020003" pitchFamily="34" charset="-34"/>
              </a:rPr>
              <a:t>1. Grid </a:t>
            </a:r>
            <a:r>
              <a:rPr lang="en-US" sz="3200" dirty="0">
                <a:latin typeface="TH SarabunPSK" panose="020B0500040200020003" pitchFamily="34" charset="-34"/>
                <a:cs typeface="TH SarabunPSK" panose="020B0500040200020003" pitchFamily="34" charset="-34"/>
              </a:rPr>
              <a:t>connecting open loop operation mode 1(Scenario 1B</a:t>
            </a:r>
            <a:r>
              <a:rPr lang="en-US" sz="3200" dirty="0" smtClean="0">
                <a:latin typeface="TH SarabunPSK" panose="020B0500040200020003" pitchFamily="34" charset="-34"/>
                <a:cs typeface="TH SarabunPSK" panose="020B0500040200020003" pitchFamily="34" charset="-34"/>
              </a:rPr>
              <a:t>)</a:t>
            </a:r>
          </a:p>
          <a:p>
            <a:r>
              <a:rPr lang="en-US" sz="3200" dirty="0" smtClean="0">
                <a:latin typeface="TH SarabunPSK" panose="020B0500040200020003" pitchFamily="34" charset="-34"/>
                <a:cs typeface="TH SarabunPSK" panose="020B0500040200020003" pitchFamily="34" charset="-34"/>
              </a:rPr>
              <a:t>2. Grid </a:t>
            </a:r>
            <a:r>
              <a:rPr lang="en-US" sz="3200" dirty="0">
                <a:latin typeface="TH SarabunPSK" panose="020B0500040200020003" pitchFamily="34" charset="-34"/>
                <a:cs typeface="TH SarabunPSK" panose="020B0500040200020003" pitchFamily="34" charset="-34"/>
              </a:rPr>
              <a:t>connecting close loop operation mode 2(Scenario 1D</a:t>
            </a:r>
            <a:r>
              <a:rPr lang="en-US" sz="3200" dirty="0" smtClean="0">
                <a:latin typeface="TH SarabunPSK" panose="020B0500040200020003" pitchFamily="34" charset="-34"/>
                <a:cs typeface="TH SarabunPSK" panose="020B0500040200020003" pitchFamily="34" charset="-34"/>
              </a:rPr>
              <a:t>)</a:t>
            </a:r>
          </a:p>
          <a:p>
            <a:r>
              <a:rPr lang="en-US" sz="3200" dirty="0" smtClean="0">
                <a:latin typeface="TH SarabunPSK" panose="020B0500040200020003" pitchFamily="34" charset="-34"/>
                <a:cs typeface="TH SarabunPSK" panose="020B0500040200020003" pitchFamily="34" charset="-34"/>
              </a:rPr>
              <a:t>3. Grid </a:t>
            </a:r>
            <a:r>
              <a:rPr lang="en-US" sz="3200" dirty="0">
                <a:latin typeface="TH SarabunPSK" panose="020B0500040200020003" pitchFamily="34" charset="-34"/>
                <a:cs typeface="TH SarabunPSK" panose="020B0500040200020003" pitchFamily="34" charset="-34"/>
              </a:rPr>
              <a:t>connecting close loop operation mode 3(Scenario 1C</a:t>
            </a:r>
            <a:r>
              <a:rPr lang="en-US" sz="3200" dirty="0" smtClean="0">
                <a:latin typeface="TH SarabunPSK" panose="020B0500040200020003" pitchFamily="34" charset="-34"/>
                <a:cs typeface="TH SarabunPSK" panose="020B0500040200020003" pitchFamily="34" charset="-34"/>
              </a:rPr>
              <a:t>)</a:t>
            </a:r>
          </a:p>
          <a:p>
            <a:r>
              <a:rPr lang="en-US" sz="3200" dirty="0" smtClean="0">
                <a:latin typeface="TH SarabunPSK" panose="020B0500040200020003" pitchFamily="34" charset="-34"/>
                <a:cs typeface="TH SarabunPSK" panose="020B0500040200020003" pitchFamily="34" charset="-34"/>
              </a:rPr>
              <a:t>4. Island </a:t>
            </a:r>
            <a:r>
              <a:rPr lang="en-US" sz="3200" dirty="0">
                <a:latin typeface="TH SarabunPSK" panose="020B0500040200020003" pitchFamily="34" charset="-34"/>
                <a:cs typeface="TH SarabunPSK" panose="020B0500040200020003" pitchFamily="34" charset="-34"/>
              </a:rPr>
              <a:t>operation mode 4(Scenario 5)</a:t>
            </a:r>
            <a:endParaRPr lang="th-TH" sz="3200"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2362358559"/>
      </p:ext>
    </p:extLst>
  </p:cSld>
  <p:clrMapOvr>
    <a:masterClrMapping/>
  </p:clrMapOvr>
  <p:transition>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only have 22kV incoming</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485775" y="980728"/>
            <a:ext cx="8229600" cy="584775"/>
          </a:xfrm>
          <a:prstGeom prst="rect">
            <a:avLst/>
          </a:prstGeom>
        </p:spPr>
        <p:txBody>
          <a:bodyPr wrap="square">
            <a:spAutoFit/>
          </a:bodyPr>
          <a:lstStyle/>
          <a:p>
            <a:r>
              <a:rPr lang="en-US" sz="3200" dirty="0" smtClean="0">
                <a:latin typeface="TH SarabunPSK" panose="020B0500040200020003" pitchFamily="34" charset="-34"/>
                <a:cs typeface="TH SarabunPSK" panose="020B0500040200020003" pitchFamily="34" charset="-34"/>
              </a:rPr>
              <a:t>1. Grid </a:t>
            </a:r>
            <a:r>
              <a:rPr lang="en-US" sz="3200" dirty="0">
                <a:latin typeface="TH SarabunPSK" panose="020B0500040200020003" pitchFamily="34" charset="-34"/>
                <a:cs typeface="TH SarabunPSK" panose="020B0500040200020003" pitchFamily="34" charset="-34"/>
              </a:rPr>
              <a:t>connecting open loop operation mode 1(Scenario 1B</a:t>
            </a:r>
            <a:r>
              <a:rPr lang="en-US" sz="3200" dirty="0" smtClean="0">
                <a:latin typeface="TH SarabunPSK" panose="020B0500040200020003" pitchFamily="34" charset="-34"/>
                <a:cs typeface="TH SarabunPSK" panose="020B0500040200020003" pitchFamily="34" charset="-34"/>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44" y="1565502"/>
            <a:ext cx="8728685" cy="481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6145432"/>
      </p:ext>
    </p:extLst>
  </p:cSld>
  <p:clrMapOvr>
    <a:masterClrMapping/>
  </p:clrMapOvr>
  <p:transition>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only have 22kV incoming</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485775" y="980728"/>
            <a:ext cx="8229600" cy="584775"/>
          </a:xfrm>
          <a:prstGeom prst="rect">
            <a:avLst/>
          </a:prstGeom>
        </p:spPr>
        <p:txBody>
          <a:bodyPr wrap="square">
            <a:spAutoFit/>
          </a:bodyPr>
          <a:lstStyle/>
          <a:p>
            <a:r>
              <a:rPr lang="en-US" sz="3200" dirty="0">
                <a:latin typeface="TH SarabunPSK" panose="020B0500040200020003" pitchFamily="34" charset="-34"/>
                <a:cs typeface="TH SarabunPSK" panose="020B0500040200020003" pitchFamily="34" charset="-34"/>
              </a:rPr>
              <a:t>2. Grid connecting close loop operation mode 2(Scenario 1D)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95" y="1556792"/>
            <a:ext cx="8744472"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2095370"/>
      </p:ext>
    </p:extLst>
  </p:cSld>
  <p:clrMapOvr>
    <a:masterClrMapping/>
  </p:clrMapOvr>
  <p:transition>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only have 22kV incoming</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485775" y="980728"/>
            <a:ext cx="8229600" cy="584775"/>
          </a:xfrm>
          <a:prstGeom prst="rect">
            <a:avLst/>
          </a:prstGeom>
        </p:spPr>
        <p:txBody>
          <a:bodyPr wrap="square">
            <a:spAutoFit/>
          </a:bodyPr>
          <a:lstStyle/>
          <a:p>
            <a:r>
              <a:rPr lang="en-US" sz="3200" dirty="0">
                <a:latin typeface="TH SarabunPSK" panose="020B0500040200020003" pitchFamily="34" charset="-34"/>
                <a:cs typeface="TH SarabunPSK" panose="020B0500040200020003" pitchFamily="34" charset="-34"/>
              </a:rPr>
              <a:t>3. Grid connecting close loop operation mode 3(Scenario 1C)</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26658"/>
            <a:ext cx="8712968" cy="47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610292"/>
      </p:ext>
    </p:extLst>
  </p:cSld>
  <p:clrMapOvr>
    <a:masterClrMapping/>
  </p:clrMapOvr>
  <p:transition>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only have 22kV incoming</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485775" y="980728"/>
            <a:ext cx="8229600" cy="584775"/>
          </a:xfrm>
          <a:prstGeom prst="rect">
            <a:avLst/>
          </a:prstGeom>
        </p:spPr>
        <p:txBody>
          <a:bodyPr wrap="square">
            <a:spAutoFit/>
          </a:bodyPr>
          <a:lstStyle/>
          <a:p>
            <a:r>
              <a:rPr lang="en-US" sz="3200" dirty="0">
                <a:latin typeface="TH SarabunPSK" panose="020B0500040200020003" pitchFamily="34" charset="-34"/>
                <a:cs typeface="TH SarabunPSK" panose="020B0500040200020003" pitchFamily="34" charset="-34"/>
              </a:rPr>
              <a:t>4. Island operation mode 4(Scenario 5)</a:t>
            </a:r>
            <a:endParaRPr lang="th-TH" sz="3200" dirty="0">
              <a:latin typeface="TH SarabunPSK" panose="020B0500040200020003" pitchFamily="34" charset="-34"/>
              <a:cs typeface="TH SarabunPSK" panose="020B0500040200020003" pitchFamily="34" charset="-34"/>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92" y="1558643"/>
            <a:ext cx="8739366" cy="479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153110"/>
      </p:ext>
    </p:extLst>
  </p:cSld>
  <p:clrMapOvr>
    <a:masterClrMapping/>
  </p:clrMapOvr>
  <p:transition>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115kV incoming</a:t>
            </a:r>
            <a:endParaRPr lang="th-TH" sz="3200" b="1" dirty="0">
              <a:solidFill>
                <a:schemeClr val="bg1"/>
              </a:solidFill>
              <a:latin typeface="TH SarabunPSK" pitchFamily="34" charset="-34"/>
              <a:cs typeface="TH SarabunPSK" pitchFamily="34" charset="-34"/>
            </a:endParaRPr>
          </a:p>
        </p:txBody>
      </p:sp>
      <p:sp>
        <p:nvSpPr>
          <p:cNvPr id="2" name="Rectangle 1"/>
          <p:cNvSpPr/>
          <p:nvPr/>
        </p:nvSpPr>
        <p:spPr>
          <a:xfrm>
            <a:off x="179511" y="1111384"/>
            <a:ext cx="8535863" cy="2677656"/>
          </a:xfrm>
          <a:prstGeom prst="rect">
            <a:avLst/>
          </a:prstGeom>
        </p:spPr>
        <p:txBody>
          <a:bodyPr wrap="square">
            <a:spAutoFit/>
          </a:bodyPr>
          <a:lstStyle/>
          <a:p>
            <a:r>
              <a:rPr lang="en-US" dirty="0">
                <a:latin typeface="TH SarabunPSK" panose="020B0500040200020003" pitchFamily="34" charset="-34"/>
                <a:cs typeface="TH SarabunPSK" panose="020B0500040200020003" pitchFamily="34" charset="-34"/>
              </a:rPr>
              <a:t>After </a:t>
            </a:r>
            <a:r>
              <a:rPr lang="en-US" dirty="0" err="1">
                <a:latin typeface="TH SarabunPSK" panose="020B0500040200020003" pitchFamily="34" charset="-34"/>
                <a:cs typeface="TH SarabunPSK" panose="020B0500040200020003" pitchFamily="34" charset="-34"/>
              </a:rPr>
              <a:t>Maesariang</a:t>
            </a:r>
            <a:r>
              <a:rPr lang="en-US" dirty="0">
                <a:latin typeface="TH SarabunPSK" panose="020B0500040200020003" pitchFamily="34" charset="-34"/>
                <a:cs typeface="TH SarabunPSK" panose="020B0500040200020003" pitchFamily="34" charset="-34"/>
              </a:rPr>
              <a:t> substation 115kV incoming finished construction, the bus tie breaker will work as normally close, 1VB 10VB will work as feeder, the PCC point change to 115kV incoming. The function is similar to when using only 22kV incoming line. </a:t>
            </a:r>
          </a:p>
          <a:p>
            <a:r>
              <a:rPr lang="en-US" dirty="0">
                <a:latin typeface="TH SarabunPSK" panose="020B0500040200020003" pitchFamily="34" charset="-34"/>
                <a:cs typeface="TH SarabunPSK" panose="020B0500040200020003" pitchFamily="34" charset="-34"/>
              </a:rPr>
              <a:t>When 115kV incoming lost power , it will trip 1BVB first, and then the system will start from black start process, switching from 1A to 5.</a:t>
            </a:r>
          </a:p>
        </p:txBody>
      </p:sp>
    </p:spTree>
    <p:extLst>
      <p:ext uri="{BB962C8B-B14F-4D97-AF65-F5344CB8AC3E}">
        <p14:creationId xmlns:p14="http://schemas.microsoft.com/office/powerpoint/2010/main" val="4146855045"/>
      </p:ext>
    </p:extLst>
  </p:cSld>
  <p:clrMapOvr>
    <a:masterClrMapping/>
  </p:clrMapOvr>
  <p:transition>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115kV incoming</a:t>
            </a:r>
            <a:endParaRPr lang="th-TH" sz="3200" b="1" dirty="0">
              <a:solidFill>
                <a:schemeClr val="bg1"/>
              </a:solidFill>
              <a:latin typeface="TH SarabunPSK" pitchFamily="34" charset="-34"/>
              <a:cs typeface="TH SarabunPSK" pitchFamily="34" charset="-34"/>
            </a:endParaRPr>
          </a:p>
        </p:txBody>
      </p:sp>
      <p:sp>
        <p:nvSpPr>
          <p:cNvPr id="2" name="Rectangle 1"/>
          <p:cNvSpPr/>
          <p:nvPr/>
        </p:nvSpPr>
        <p:spPr>
          <a:xfrm>
            <a:off x="179511" y="1111384"/>
            <a:ext cx="8535863" cy="584775"/>
          </a:xfrm>
          <a:prstGeom prst="rect">
            <a:avLst/>
          </a:prstGeom>
        </p:spPr>
        <p:txBody>
          <a:bodyPr wrap="square">
            <a:spAutoFit/>
          </a:bodyPr>
          <a:lstStyle/>
          <a:p>
            <a:r>
              <a:rPr lang="en-US" sz="3200" dirty="0" smtClean="0">
                <a:latin typeface="TH SarabunPSK" panose="020B0500040200020003" pitchFamily="34" charset="-34"/>
                <a:cs typeface="TH SarabunPSK" panose="020B0500040200020003" pitchFamily="34" charset="-34"/>
              </a:rPr>
              <a:t>         Grid </a:t>
            </a:r>
            <a:r>
              <a:rPr lang="en-US" sz="3200" dirty="0">
                <a:latin typeface="TH SarabunPSK" panose="020B0500040200020003" pitchFamily="34" charset="-34"/>
                <a:cs typeface="TH SarabunPSK" panose="020B0500040200020003" pitchFamily="34" charset="-34"/>
              </a:rPr>
              <a:t>connecting operation mode (Scenario 1A)</a:t>
            </a:r>
          </a:p>
        </p:txBody>
      </p:sp>
      <p:pic>
        <p:nvPicPr>
          <p:cNvPr id="6" name="รูปภาพ 169"/>
          <p:cNvPicPr/>
          <p:nvPr/>
        </p:nvPicPr>
        <p:blipFill>
          <a:blip r:embed="rId2" cstate="print">
            <a:extLst>
              <a:ext uri="{28A0092B-C50C-407E-A947-70E740481C1C}">
                <a14:useLocalDpi xmlns:a14="http://schemas.microsoft.com/office/drawing/2010/main" val="0"/>
              </a:ext>
            </a:extLst>
          </a:blip>
          <a:stretch>
            <a:fillRect/>
          </a:stretch>
        </p:blipFill>
        <p:spPr>
          <a:xfrm>
            <a:off x="179509" y="1988840"/>
            <a:ext cx="8862137" cy="4325129"/>
          </a:xfrm>
          <a:prstGeom prst="rect">
            <a:avLst/>
          </a:prstGeom>
        </p:spPr>
      </p:pic>
    </p:spTree>
    <p:extLst>
      <p:ext uri="{BB962C8B-B14F-4D97-AF65-F5344CB8AC3E}">
        <p14:creationId xmlns:p14="http://schemas.microsoft.com/office/powerpoint/2010/main" val="3382064723"/>
      </p:ext>
    </p:extLst>
  </p:cSld>
  <p:clrMapOvr>
    <a:masterClrMapping/>
  </p:clrMapOvr>
  <p:transition>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90532" cy="6813376"/>
          </a:xfrm>
          <a:prstGeom prst="rect">
            <a:avLst/>
          </a:prstGeom>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136" y="4811239"/>
            <a:ext cx="991563" cy="935362"/>
          </a:xfrm>
          <a:prstGeom prst="rect">
            <a:avLst/>
          </a:prstGeom>
          <a:ln>
            <a:noFill/>
          </a:ln>
          <a:effectLst>
            <a:glow rad="2286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7108" y="749560"/>
            <a:ext cx="224644" cy="224644"/>
          </a:xfrm>
          <a:prstGeom prst="rect">
            <a:avLst/>
          </a:prstGeom>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5167" y="861882"/>
            <a:ext cx="423429" cy="41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reeform 9"/>
          <p:cNvSpPr/>
          <p:nvPr/>
        </p:nvSpPr>
        <p:spPr>
          <a:xfrm>
            <a:off x="2101950" y="602428"/>
            <a:ext cx="1893986" cy="3302598"/>
          </a:xfrm>
          <a:custGeom>
            <a:avLst/>
            <a:gdLst>
              <a:gd name="connsiteX0" fmla="*/ 1839558 w 1893986"/>
              <a:gd name="connsiteY0" fmla="*/ 3302598 h 3302598"/>
              <a:gd name="connsiteX1" fmla="*/ 1850315 w 1893986"/>
              <a:gd name="connsiteY1" fmla="*/ 3248810 h 3302598"/>
              <a:gd name="connsiteX2" fmla="*/ 1861073 w 1893986"/>
              <a:gd name="connsiteY2" fmla="*/ 3216537 h 3302598"/>
              <a:gd name="connsiteX3" fmla="*/ 1882588 w 1893986"/>
              <a:gd name="connsiteY3" fmla="*/ 3087445 h 3302598"/>
              <a:gd name="connsiteX4" fmla="*/ 1893346 w 1893986"/>
              <a:gd name="connsiteY4" fmla="*/ 2818504 h 3302598"/>
              <a:gd name="connsiteX5" fmla="*/ 1871831 w 1893986"/>
              <a:gd name="connsiteY5" fmla="*/ 2796988 h 3302598"/>
              <a:gd name="connsiteX6" fmla="*/ 1807285 w 1893986"/>
              <a:gd name="connsiteY6" fmla="*/ 2753958 h 3302598"/>
              <a:gd name="connsiteX7" fmla="*/ 1710466 w 1893986"/>
              <a:gd name="connsiteY7" fmla="*/ 2721685 h 3302598"/>
              <a:gd name="connsiteX8" fmla="*/ 1678193 w 1893986"/>
              <a:gd name="connsiteY8" fmla="*/ 2710927 h 3302598"/>
              <a:gd name="connsiteX9" fmla="*/ 1635163 w 1893986"/>
              <a:gd name="connsiteY9" fmla="*/ 2700170 h 3302598"/>
              <a:gd name="connsiteX10" fmla="*/ 1613647 w 1893986"/>
              <a:gd name="connsiteY10" fmla="*/ 2678654 h 3302598"/>
              <a:gd name="connsiteX11" fmla="*/ 1570617 w 1893986"/>
              <a:gd name="connsiteY11" fmla="*/ 2614108 h 3302598"/>
              <a:gd name="connsiteX12" fmla="*/ 1538344 w 1893986"/>
              <a:gd name="connsiteY12" fmla="*/ 2269864 h 3302598"/>
              <a:gd name="connsiteX13" fmla="*/ 1527586 w 1893986"/>
              <a:gd name="connsiteY13" fmla="*/ 2237591 h 3302598"/>
              <a:gd name="connsiteX14" fmla="*/ 1506071 w 1893986"/>
              <a:gd name="connsiteY14" fmla="*/ 2119257 h 3302598"/>
              <a:gd name="connsiteX15" fmla="*/ 1495313 w 1893986"/>
              <a:gd name="connsiteY15" fmla="*/ 2086984 h 3302598"/>
              <a:gd name="connsiteX16" fmla="*/ 1484555 w 1893986"/>
              <a:gd name="connsiteY16" fmla="*/ 1936377 h 3302598"/>
              <a:gd name="connsiteX17" fmla="*/ 1473798 w 1893986"/>
              <a:gd name="connsiteY17" fmla="*/ 1645920 h 3302598"/>
              <a:gd name="connsiteX18" fmla="*/ 1355464 w 1893986"/>
              <a:gd name="connsiteY18" fmla="*/ 1613647 h 3302598"/>
              <a:gd name="connsiteX19" fmla="*/ 1333948 w 1893986"/>
              <a:gd name="connsiteY19" fmla="*/ 1549101 h 3302598"/>
              <a:gd name="connsiteX20" fmla="*/ 1323191 w 1893986"/>
              <a:gd name="connsiteY20" fmla="*/ 1452283 h 3302598"/>
              <a:gd name="connsiteX21" fmla="*/ 1258645 w 1893986"/>
              <a:gd name="connsiteY21" fmla="*/ 1409252 h 3302598"/>
              <a:gd name="connsiteX22" fmla="*/ 1226372 w 1893986"/>
              <a:gd name="connsiteY22" fmla="*/ 1387737 h 3302598"/>
              <a:gd name="connsiteX23" fmla="*/ 1194099 w 1893986"/>
              <a:gd name="connsiteY23" fmla="*/ 1376979 h 3302598"/>
              <a:gd name="connsiteX24" fmla="*/ 1118795 w 1893986"/>
              <a:gd name="connsiteY24" fmla="*/ 1355464 h 3302598"/>
              <a:gd name="connsiteX25" fmla="*/ 1097280 w 1893986"/>
              <a:gd name="connsiteY25" fmla="*/ 1333948 h 3302598"/>
              <a:gd name="connsiteX26" fmla="*/ 1065007 w 1893986"/>
              <a:gd name="connsiteY26" fmla="*/ 1312433 h 3302598"/>
              <a:gd name="connsiteX27" fmla="*/ 1054250 w 1893986"/>
              <a:gd name="connsiteY27" fmla="*/ 1280160 h 3302598"/>
              <a:gd name="connsiteX28" fmla="*/ 1011219 w 1893986"/>
              <a:gd name="connsiteY28" fmla="*/ 1215614 h 3302598"/>
              <a:gd name="connsiteX29" fmla="*/ 989704 w 1893986"/>
              <a:gd name="connsiteY29" fmla="*/ 1183341 h 3302598"/>
              <a:gd name="connsiteX30" fmla="*/ 978946 w 1893986"/>
              <a:gd name="connsiteY30" fmla="*/ 1151068 h 3302598"/>
              <a:gd name="connsiteX31" fmla="*/ 935915 w 1893986"/>
              <a:gd name="connsiteY31" fmla="*/ 1118796 h 3302598"/>
              <a:gd name="connsiteX32" fmla="*/ 914400 w 1893986"/>
              <a:gd name="connsiteY32" fmla="*/ 1097280 h 3302598"/>
              <a:gd name="connsiteX33" fmla="*/ 892885 w 1893986"/>
              <a:gd name="connsiteY33" fmla="*/ 1065007 h 3302598"/>
              <a:gd name="connsiteX34" fmla="*/ 860612 w 1893986"/>
              <a:gd name="connsiteY34" fmla="*/ 1032734 h 3302598"/>
              <a:gd name="connsiteX35" fmla="*/ 817581 w 1893986"/>
              <a:gd name="connsiteY35" fmla="*/ 978946 h 3302598"/>
              <a:gd name="connsiteX36" fmla="*/ 731520 w 1893986"/>
              <a:gd name="connsiteY36" fmla="*/ 914400 h 3302598"/>
              <a:gd name="connsiteX37" fmla="*/ 710005 w 1893986"/>
              <a:gd name="connsiteY37" fmla="*/ 882127 h 3302598"/>
              <a:gd name="connsiteX38" fmla="*/ 677732 w 1893986"/>
              <a:gd name="connsiteY38" fmla="*/ 849854 h 3302598"/>
              <a:gd name="connsiteX39" fmla="*/ 656217 w 1893986"/>
              <a:gd name="connsiteY39" fmla="*/ 817581 h 3302598"/>
              <a:gd name="connsiteX40" fmla="*/ 602428 w 1893986"/>
              <a:gd name="connsiteY40" fmla="*/ 774551 h 3302598"/>
              <a:gd name="connsiteX41" fmla="*/ 548640 w 1893986"/>
              <a:gd name="connsiteY41" fmla="*/ 720763 h 3302598"/>
              <a:gd name="connsiteX42" fmla="*/ 527125 w 1893986"/>
              <a:gd name="connsiteY42" fmla="*/ 656217 h 3302598"/>
              <a:gd name="connsiteX43" fmla="*/ 516367 w 1893986"/>
              <a:gd name="connsiteY43" fmla="*/ 623944 h 3302598"/>
              <a:gd name="connsiteX44" fmla="*/ 494852 w 1893986"/>
              <a:gd name="connsiteY44" fmla="*/ 602428 h 3302598"/>
              <a:gd name="connsiteX45" fmla="*/ 462579 w 1893986"/>
              <a:gd name="connsiteY45" fmla="*/ 548640 h 3302598"/>
              <a:gd name="connsiteX46" fmla="*/ 419548 w 1893986"/>
              <a:gd name="connsiteY46" fmla="*/ 494852 h 3302598"/>
              <a:gd name="connsiteX47" fmla="*/ 387275 w 1893986"/>
              <a:gd name="connsiteY47" fmla="*/ 473337 h 3302598"/>
              <a:gd name="connsiteX48" fmla="*/ 365760 w 1893986"/>
              <a:gd name="connsiteY48" fmla="*/ 451821 h 3302598"/>
              <a:gd name="connsiteX49" fmla="*/ 333487 w 1893986"/>
              <a:gd name="connsiteY49" fmla="*/ 430306 h 3302598"/>
              <a:gd name="connsiteX50" fmla="*/ 301214 w 1893986"/>
              <a:gd name="connsiteY50" fmla="*/ 398033 h 3302598"/>
              <a:gd name="connsiteX51" fmla="*/ 236668 w 1893986"/>
              <a:gd name="connsiteY51" fmla="*/ 355003 h 3302598"/>
              <a:gd name="connsiteX52" fmla="*/ 182880 w 1893986"/>
              <a:gd name="connsiteY52" fmla="*/ 322730 h 3302598"/>
              <a:gd name="connsiteX53" fmla="*/ 139850 w 1893986"/>
              <a:gd name="connsiteY53" fmla="*/ 268941 h 3302598"/>
              <a:gd name="connsiteX54" fmla="*/ 129092 w 1893986"/>
              <a:gd name="connsiteY54" fmla="*/ 236668 h 3302598"/>
              <a:gd name="connsiteX55" fmla="*/ 86061 w 1893986"/>
              <a:gd name="connsiteY55" fmla="*/ 172123 h 3302598"/>
              <a:gd name="connsiteX56" fmla="*/ 53788 w 1893986"/>
              <a:gd name="connsiteY56" fmla="*/ 118334 h 3302598"/>
              <a:gd name="connsiteX57" fmla="*/ 21515 w 1893986"/>
              <a:gd name="connsiteY57" fmla="*/ 64546 h 3302598"/>
              <a:gd name="connsiteX58" fmla="*/ 0 w 1893986"/>
              <a:gd name="connsiteY58" fmla="*/ 0 h 330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93986" h="3302598">
                <a:moveTo>
                  <a:pt x="1839558" y="3302598"/>
                </a:moveTo>
                <a:cubicBezTo>
                  <a:pt x="1843144" y="3284669"/>
                  <a:pt x="1845880" y="3266548"/>
                  <a:pt x="1850315" y="3248810"/>
                </a:cubicBezTo>
                <a:cubicBezTo>
                  <a:pt x="1853065" y="3237809"/>
                  <a:pt x="1858323" y="3227538"/>
                  <a:pt x="1861073" y="3216537"/>
                </a:cubicBezTo>
                <a:cubicBezTo>
                  <a:pt x="1871561" y="3174586"/>
                  <a:pt x="1876516" y="3129954"/>
                  <a:pt x="1882588" y="3087445"/>
                </a:cubicBezTo>
                <a:cubicBezTo>
                  <a:pt x="1886174" y="2997798"/>
                  <a:pt x="1896666" y="2908161"/>
                  <a:pt x="1893346" y="2818504"/>
                </a:cubicBezTo>
                <a:cubicBezTo>
                  <a:pt x="1892971" y="2808368"/>
                  <a:pt x="1879945" y="2803074"/>
                  <a:pt x="1871831" y="2796988"/>
                </a:cubicBezTo>
                <a:cubicBezTo>
                  <a:pt x="1851145" y="2781473"/>
                  <a:pt x="1831816" y="2762135"/>
                  <a:pt x="1807285" y="2753958"/>
                </a:cubicBezTo>
                <a:lnTo>
                  <a:pt x="1710466" y="2721685"/>
                </a:lnTo>
                <a:cubicBezTo>
                  <a:pt x="1699708" y="2718099"/>
                  <a:pt x="1689194" y="2713677"/>
                  <a:pt x="1678193" y="2710927"/>
                </a:cubicBezTo>
                <a:lnTo>
                  <a:pt x="1635163" y="2700170"/>
                </a:lnTo>
                <a:cubicBezTo>
                  <a:pt x="1627991" y="2692998"/>
                  <a:pt x="1619733" y="2686768"/>
                  <a:pt x="1613647" y="2678654"/>
                </a:cubicBezTo>
                <a:cubicBezTo>
                  <a:pt x="1598132" y="2657967"/>
                  <a:pt x="1570617" y="2614108"/>
                  <a:pt x="1570617" y="2614108"/>
                </a:cubicBezTo>
                <a:cubicBezTo>
                  <a:pt x="1567200" y="2569693"/>
                  <a:pt x="1559861" y="2366690"/>
                  <a:pt x="1538344" y="2269864"/>
                </a:cubicBezTo>
                <a:cubicBezTo>
                  <a:pt x="1535884" y="2258794"/>
                  <a:pt x="1530046" y="2248661"/>
                  <a:pt x="1527586" y="2237591"/>
                </a:cubicBezTo>
                <a:cubicBezTo>
                  <a:pt x="1508408" y="2151292"/>
                  <a:pt x="1525644" y="2197549"/>
                  <a:pt x="1506071" y="2119257"/>
                </a:cubicBezTo>
                <a:cubicBezTo>
                  <a:pt x="1503321" y="2108256"/>
                  <a:pt x="1498899" y="2097742"/>
                  <a:pt x="1495313" y="2086984"/>
                </a:cubicBezTo>
                <a:cubicBezTo>
                  <a:pt x="1491727" y="2036782"/>
                  <a:pt x="1487007" y="1986647"/>
                  <a:pt x="1484555" y="1936377"/>
                </a:cubicBezTo>
                <a:cubicBezTo>
                  <a:pt x="1479835" y="1839607"/>
                  <a:pt x="1496531" y="1740101"/>
                  <a:pt x="1473798" y="1645920"/>
                </a:cubicBezTo>
                <a:cubicBezTo>
                  <a:pt x="1471029" y="1634448"/>
                  <a:pt x="1367700" y="1616094"/>
                  <a:pt x="1355464" y="1613647"/>
                </a:cubicBezTo>
                <a:cubicBezTo>
                  <a:pt x="1348292" y="1592132"/>
                  <a:pt x="1336452" y="1571642"/>
                  <a:pt x="1333948" y="1549101"/>
                </a:cubicBezTo>
                <a:cubicBezTo>
                  <a:pt x="1330362" y="1516828"/>
                  <a:pt x="1338586" y="1480873"/>
                  <a:pt x="1323191" y="1452283"/>
                </a:cubicBezTo>
                <a:cubicBezTo>
                  <a:pt x="1310932" y="1429516"/>
                  <a:pt x="1280160" y="1423596"/>
                  <a:pt x="1258645" y="1409252"/>
                </a:cubicBezTo>
                <a:cubicBezTo>
                  <a:pt x="1247887" y="1402080"/>
                  <a:pt x="1238638" y="1391826"/>
                  <a:pt x="1226372" y="1387737"/>
                </a:cubicBezTo>
                <a:cubicBezTo>
                  <a:pt x="1215614" y="1384151"/>
                  <a:pt x="1205002" y="1380094"/>
                  <a:pt x="1194099" y="1376979"/>
                </a:cubicBezTo>
                <a:cubicBezTo>
                  <a:pt x="1099517" y="1349955"/>
                  <a:pt x="1196194" y="1381262"/>
                  <a:pt x="1118795" y="1355464"/>
                </a:cubicBezTo>
                <a:cubicBezTo>
                  <a:pt x="1111623" y="1348292"/>
                  <a:pt x="1105200" y="1340284"/>
                  <a:pt x="1097280" y="1333948"/>
                </a:cubicBezTo>
                <a:cubicBezTo>
                  <a:pt x="1087184" y="1325871"/>
                  <a:pt x="1073084" y="1322529"/>
                  <a:pt x="1065007" y="1312433"/>
                </a:cubicBezTo>
                <a:cubicBezTo>
                  <a:pt x="1057923" y="1303578"/>
                  <a:pt x="1059757" y="1290073"/>
                  <a:pt x="1054250" y="1280160"/>
                </a:cubicBezTo>
                <a:cubicBezTo>
                  <a:pt x="1041692" y="1257556"/>
                  <a:pt x="1025563" y="1237129"/>
                  <a:pt x="1011219" y="1215614"/>
                </a:cubicBezTo>
                <a:cubicBezTo>
                  <a:pt x="1004047" y="1204856"/>
                  <a:pt x="993793" y="1195607"/>
                  <a:pt x="989704" y="1183341"/>
                </a:cubicBezTo>
                <a:cubicBezTo>
                  <a:pt x="986118" y="1172583"/>
                  <a:pt x="986206" y="1159779"/>
                  <a:pt x="978946" y="1151068"/>
                </a:cubicBezTo>
                <a:cubicBezTo>
                  <a:pt x="967468" y="1137294"/>
                  <a:pt x="949689" y="1130274"/>
                  <a:pt x="935915" y="1118796"/>
                </a:cubicBezTo>
                <a:cubicBezTo>
                  <a:pt x="928123" y="1112303"/>
                  <a:pt x="920736" y="1105200"/>
                  <a:pt x="914400" y="1097280"/>
                </a:cubicBezTo>
                <a:cubicBezTo>
                  <a:pt x="906323" y="1087184"/>
                  <a:pt x="901162" y="1074939"/>
                  <a:pt x="892885" y="1065007"/>
                </a:cubicBezTo>
                <a:cubicBezTo>
                  <a:pt x="883146" y="1053320"/>
                  <a:pt x="870351" y="1044421"/>
                  <a:pt x="860612" y="1032734"/>
                </a:cubicBezTo>
                <a:cubicBezTo>
                  <a:pt x="837085" y="1004502"/>
                  <a:pt x="845404" y="999813"/>
                  <a:pt x="817581" y="978946"/>
                </a:cubicBezTo>
                <a:cubicBezTo>
                  <a:pt x="783160" y="953131"/>
                  <a:pt x="756193" y="945242"/>
                  <a:pt x="731520" y="914400"/>
                </a:cubicBezTo>
                <a:cubicBezTo>
                  <a:pt x="723443" y="904304"/>
                  <a:pt x="718282" y="892059"/>
                  <a:pt x="710005" y="882127"/>
                </a:cubicBezTo>
                <a:cubicBezTo>
                  <a:pt x="700266" y="870440"/>
                  <a:pt x="687471" y="861541"/>
                  <a:pt x="677732" y="849854"/>
                </a:cubicBezTo>
                <a:cubicBezTo>
                  <a:pt x="669455" y="839922"/>
                  <a:pt x="665359" y="826723"/>
                  <a:pt x="656217" y="817581"/>
                </a:cubicBezTo>
                <a:cubicBezTo>
                  <a:pt x="600305" y="761669"/>
                  <a:pt x="645010" y="827778"/>
                  <a:pt x="602428" y="774551"/>
                </a:cubicBezTo>
                <a:cubicBezTo>
                  <a:pt x="561445" y="723323"/>
                  <a:pt x="603967" y="757647"/>
                  <a:pt x="548640" y="720763"/>
                </a:cubicBezTo>
                <a:lnTo>
                  <a:pt x="527125" y="656217"/>
                </a:lnTo>
                <a:cubicBezTo>
                  <a:pt x="523539" y="645459"/>
                  <a:pt x="524385" y="631963"/>
                  <a:pt x="516367" y="623944"/>
                </a:cubicBezTo>
                <a:lnTo>
                  <a:pt x="494852" y="602428"/>
                </a:lnTo>
                <a:cubicBezTo>
                  <a:pt x="476169" y="546383"/>
                  <a:pt x="496331" y="590831"/>
                  <a:pt x="462579" y="548640"/>
                </a:cubicBezTo>
                <a:cubicBezTo>
                  <a:pt x="437728" y="517575"/>
                  <a:pt x="448410" y="517941"/>
                  <a:pt x="419548" y="494852"/>
                </a:cubicBezTo>
                <a:cubicBezTo>
                  <a:pt x="409452" y="486775"/>
                  <a:pt x="397371" y="481414"/>
                  <a:pt x="387275" y="473337"/>
                </a:cubicBezTo>
                <a:cubicBezTo>
                  <a:pt x="379355" y="467001"/>
                  <a:pt x="373680" y="458157"/>
                  <a:pt x="365760" y="451821"/>
                </a:cubicBezTo>
                <a:cubicBezTo>
                  <a:pt x="355664" y="443744"/>
                  <a:pt x="343419" y="438583"/>
                  <a:pt x="333487" y="430306"/>
                </a:cubicBezTo>
                <a:cubicBezTo>
                  <a:pt x="321800" y="420567"/>
                  <a:pt x="313223" y="407373"/>
                  <a:pt x="301214" y="398033"/>
                </a:cubicBezTo>
                <a:cubicBezTo>
                  <a:pt x="280803" y="382158"/>
                  <a:pt x="254952" y="373288"/>
                  <a:pt x="236668" y="355003"/>
                </a:cubicBezTo>
                <a:cubicBezTo>
                  <a:pt x="207135" y="325469"/>
                  <a:pt x="224775" y="336694"/>
                  <a:pt x="182880" y="322730"/>
                </a:cubicBezTo>
                <a:cubicBezTo>
                  <a:pt x="162869" y="302718"/>
                  <a:pt x="153420" y="296082"/>
                  <a:pt x="139850" y="268941"/>
                </a:cubicBezTo>
                <a:cubicBezTo>
                  <a:pt x="134779" y="258799"/>
                  <a:pt x="134599" y="246581"/>
                  <a:pt x="129092" y="236668"/>
                </a:cubicBezTo>
                <a:cubicBezTo>
                  <a:pt x="116534" y="214064"/>
                  <a:pt x="86061" y="172123"/>
                  <a:pt x="86061" y="172123"/>
                </a:cubicBezTo>
                <a:cubicBezTo>
                  <a:pt x="55589" y="80701"/>
                  <a:pt x="98088" y="192168"/>
                  <a:pt x="53788" y="118334"/>
                </a:cubicBezTo>
                <a:cubicBezTo>
                  <a:pt x="11895" y="48511"/>
                  <a:pt x="76030" y="119059"/>
                  <a:pt x="21515" y="64546"/>
                </a:cubicBezTo>
                <a:lnTo>
                  <a:pt x="0" y="0"/>
                </a:ln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12" name="Freeform 11"/>
          <p:cNvSpPr/>
          <p:nvPr/>
        </p:nvSpPr>
        <p:spPr>
          <a:xfrm>
            <a:off x="3133725" y="3900675"/>
            <a:ext cx="1343158" cy="2066925"/>
          </a:xfrm>
          <a:custGeom>
            <a:avLst/>
            <a:gdLst>
              <a:gd name="connsiteX0" fmla="*/ 809758 w 1343158"/>
              <a:gd name="connsiteY0" fmla="*/ 0 h 2066925"/>
              <a:gd name="connsiteX1" fmla="*/ 800233 w 1343158"/>
              <a:gd name="connsiteY1" fmla="*/ 238125 h 2066925"/>
              <a:gd name="connsiteX2" fmla="*/ 790708 w 1343158"/>
              <a:gd name="connsiteY2" fmla="*/ 266700 h 2066925"/>
              <a:gd name="connsiteX3" fmla="*/ 781183 w 1343158"/>
              <a:gd name="connsiteY3" fmla="*/ 581025 h 2066925"/>
              <a:gd name="connsiteX4" fmla="*/ 762133 w 1343158"/>
              <a:gd name="connsiteY4" fmla="*/ 638175 h 2066925"/>
              <a:gd name="connsiteX5" fmla="*/ 752608 w 1343158"/>
              <a:gd name="connsiteY5" fmla="*/ 676275 h 2066925"/>
              <a:gd name="connsiteX6" fmla="*/ 743083 w 1343158"/>
              <a:gd name="connsiteY6" fmla="*/ 1009650 h 2066925"/>
              <a:gd name="connsiteX7" fmla="*/ 733558 w 1343158"/>
              <a:gd name="connsiteY7" fmla="*/ 1038225 h 2066925"/>
              <a:gd name="connsiteX8" fmla="*/ 743083 w 1343158"/>
              <a:gd name="connsiteY8" fmla="*/ 1143000 h 2066925"/>
              <a:gd name="connsiteX9" fmla="*/ 790708 w 1343158"/>
              <a:gd name="connsiteY9" fmla="*/ 1200150 h 2066925"/>
              <a:gd name="connsiteX10" fmla="*/ 809758 w 1343158"/>
              <a:gd name="connsiteY10" fmla="*/ 1228725 h 2066925"/>
              <a:gd name="connsiteX11" fmla="*/ 866908 w 1343158"/>
              <a:gd name="connsiteY11" fmla="*/ 1266825 h 2066925"/>
              <a:gd name="connsiteX12" fmla="*/ 924058 w 1343158"/>
              <a:gd name="connsiteY12" fmla="*/ 1314450 h 2066925"/>
              <a:gd name="connsiteX13" fmla="*/ 933583 w 1343158"/>
              <a:gd name="connsiteY13" fmla="*/ 1343025 h 2066925"/>
              <a:gd name="connsiteX14" fmla="*/ 952633 w 1343158"/>
              <a:gd name="connsiteY14" fmla="*/ 1371600 h 2066925"/>
              <a:gd name="connsiteX15" fmla="*/ 943108 w 1343158"/>
              <a:gd name="connsiteY15" fmla="*/ 1409700 h 2066925"/>
              <a:gd name="connsiteX16" fmla="*/ 952633 w 1343158"/>
              <a:gd name="connsiteY16" fmla="*/ 1447800 h 2066925"/>
              <a:gd name="connsiteX17" fmla="*/ 990733 w 1343158"/>
              <a:gd name="connsiteY17" fmla="*/ 1466850 h 2066925"/>
              <a:gd name="connsiteX18" fmla="*/ 1019308 w 1343158"/>
              <a:gd name="connsiteY18" fmla="*/ 1485900 h 2066925"/>
              <a:gd name="connsiteX19" fmla="*/ 1047883 w 1343158"/>
              <a:gd name="connsiteY19" fmla="*/ 1495425 h 2066925"/>
              <a:gd name="connsiteX20" fmla="*/ 1105033 w 1343158"/>
              <a:gd name="connsiteY20" fmla="*/ 1533525 h 2066925"/>
              <a:gd name="connsiteX21" fmla="*/ 1124083 w 1343158"/>
              <a:gd name="connsiteY21" fmla="*/ 1562100 h 2066925"/>
              <a:gd name="connsiteX22" fmla="*/ 1152658 w 1343158"/>
              <a:gd name="connsiteY22" fmla="*/ 1590675 h 2066925"/>
              <a:gd name="connsiteX23" fmla="*/ 1190758 w 1343158"/>
              <a:gd name="connsiteY23" fmla="*/ 1638300 h 2066925"/>
              <a:gd name="connsiteX24" fmla="*/ 1228858 w 1343158"/>
              <a:gd name="connsiteY24" fmla="*/ 1695450 h 2066925"/>
              <a:gd name="connsiteX25" fmla="*/ 1247908 w 1343158"/>
              <a:gd name="connsiteY25" fmla="*/ 1724025 h 2066925"/>
              <a:gd name="connsiteX26" fmla="*/ 1276483 w 1343158"/>
              <a:gd name="connsiteY26" fmla="*/ 1733550 h 2066925"/>
              <a:gd name="connsiteX27" fmla="*/ 1295533 w 1343158"/>
              <a:gd name="connsiteY27" fmla="*/ 1762125 h 2066925"/>
              <a:gd name="connsiteX28" fmla="*/ 1343158 w 1343158"/>
              <a:gd name="connsiteY28" fmla="*/ 1800225 h 2066925"/>
              <a:gd name="connsiteX29" fmla="*/ 981208 w 1343158"/>
              <a:gd name="connsiteY29" fmla="*/ 1838325 h 2066925"/>
              <a:gd name="connsiteX30" fmla="*/ 943108 w 1343158"/>
              <a:gd name="connsiteY30" fmla="*/ 1847850 h 2066925"/>
              <a:gd name="connsiteX31" fmla="*/ 828808 w 1343158"/>
              <a:gd name="connsiteY31" fmla="*/ 1866900 h 2066925"/>
              <a:gd name="connsiteX32" fmla="*/ 790708 w 1343158"/>
              <a:gd name="connsiteY32" fmla="*/ 1876425 h 2066925"/>
              <a:gd name="connsiteX33" fmla="*/ 762133 w 1343158"/>
              <a:gd name="connsiteY33" fmla="*/ 1885950 h 2066925"/>
              <a:gd name="connsiteX34" fmla="*/ 638308 w 1343158"/>
              <a:gd name="connsiteY34" fmla="*/ 1905000 h 2066925"/>
              <a:gd name="connsiteX35" fmla="*/ 581158 w 1343158"/>
              <a:gd name="connsiteY35" fmla="*/ 1914525 h 2066925"/>
              <a:gd name="connsiteX36" fmla="*/ 552583 w 1343158"/>
              <a:gd name="connsiteY36" fmla="*/ 1933575 h 2066925"/>
              <a:gd name="connsiteX37" fmla="*/ 543058 w 1343158"/>
              <a:gd name="connsiteY37" fmla="*/ 1962150 h 2066925"/>
              <a:gd name="connsiteX38" fmla="*/ 533533 w 1343158"/>
              <a:gd name="connsiteY38" fmla="*/ 2057400 h 2066925"/>
              <a:gd name="connsiteX39" fmla="*/ 504958 w 1343158"/>
              <a:gd name="connsiteY39" fmla="*/ 2066925 h 2066925"/>
              <a:gd name="connsiteX40" fmla="*/ 447808 w 1343158"/>
              <a:gd name="connsiteY40" fmla="*/ 2057400 h 2066925"/>
              <a:gd name="connsiteX41" fmla="*/ 381133 w 1343158"/>
              <a:gd name="connsiteY41" fmla="*/ 2047875 h 2066925"/>
              <a:gd name="connsiteX42" fmla="*/ 323983 w 1343158"/>
              <a:gd name="connsiteY42" fmla="*/ 2028825 h 2066925"/>
              <a:gd name="connsiteX43" fmla="*/ 285883 w 1343158"/>
              <a:gd name="connsiteY43" fmla="*/ 2019300 h 2066925"/>
              <a:gd name="connsiteX44" fmla="*/ 190633 w 1343158"/>
              <a:gd name="connsiteY44" fmla="*/ 1990725 h 2066925"/>
              <a:gd name="connsiteX45" fmla="*/ 85858 w 1343158"/>
              <a:gd name="connsiteY45" fmla="*/ 1962150 h 2066925"/>
              <a:gd name="connsiteX46" fmla="*/ 57283 w 1343158"/>
              <a:gd name="connsiteY46" fmla="*/ 1952625 h 2066925"/>
              <a:gd name="connsiteX47" fmla="*/ 38233 w 1343158"/>
              <a:gd name="connsiteY47" fmla="*/ 1924050 h 2066925"/>
              <a:gd name="connsiteX48" fmla="*/ 9658 w 1343158"/>
              <a:gd name="connsiteY48" fmla="*/ 1914525 h 2066925"/>
              <a:gd name="connsiteX49" fmla="*/ 133 w 1343158"/>
              <a:gd name="connsiteY49" fmla="*/ 1866900 h 20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43158" h="2066925">
                <a:moveTo>
                  <a:pt x="809758" y="0"/>
                </a:moveTo>
                <a:cubicBezTo>
                  <a:pt x="806583" y="79375"/>
                  <a:pt x="805893" y="158888"/>
                  <a:pt x="800233" y="238125"/>
                </a:cubicBezTo>
                <a:cubicBezTo>
                  <a:pt x="799518" y="248140"/>
                  <a:pt x="791265" y="256675"/>
                  <a:pt x="790708" y="266700"/>
                </a:cubicBezTo>
                <a:cubicBezTo>
                  <a:pt x="784893" y="371362"/>
                  <a:pt x="789223" y="476511"/>
                  <a:pt x="781183" y="581025"/>
                </a:cubicBezTo>
                <a:cubicBezTo>
                  <a:pt x="779643" y="601046"/>
                  <a:pt x="767003" y="618694"/>
                  <a:pt x="762133" y="638175"/>
                </a:cubicBezTo>
                <a:lnTo>
                  <a:pt x="752608" y="676275"/>
                </a:lnTo>
                <a:cubicBezTo>
                  <a:pt x="749433" y="787400"/>
                  <a:pt x="748926" y="898633"/>
                  <a:pt x="743083" y="1009650"/>
                </a:cubicBezTo>
                <a:cubicBezTo>
                  <a:pt x="742555" y="1019676"/>
                  <a:pt x="733558" y="1028185"/>
                  <a:pt x="733558" y="1038225"/>
                </a:cubicBezTo>
                <a:cubicBezTo>
                  <a:pt x="733558" y="1073294"/>
                  <a:pt x="735735" y="1108709"/>
                  <a:pt x="743083" y="1143000"/>
                </a:cubicBezTo>
                <a:cubicBezTo>
                  <a:pt x="747176" y="1162101"/>
                  <a:pt x="780430" y="1187817"/>
                  <a:pt x="790708" y="1200150"/>
                </a:cubicBezTo>
                <a:cubicBezTo>
                  <a:pt x="798037" y="1208944"/>
                  <a:pt x="801143" y="1221187"/>
                  <a:pt x="809758" y="1228725"/>
                </a:cubicBezTo>
                <a:cubicBezTo>
                  <a:pt x="826988" y="1243802"/>
                  <a:pt x="850719" y="1250636"/>
                  <a:pt x="866908" y="1266825"/>
                </a:cubicBezTo>
                <a:cubicBezTo>
                  <a:pt x="903578" y="1303495"/>
                  <a:pt x="884275" y="1287928"/>
                  <a:pt x="924058" y="1314450"/>
                </a:cubicBezTo>
                <a:cubicBezTo>
                  <a:pt x="927233" y="1323975"/>
                  <a:pt x="929093" y="1334045"/>
                  <a:pt x="933583" y="1343025"/>
                </a:cubicBezTo>
                <a:cubicBezTo>
                  <a:pt x="938703" y="1353264"/>
                  <a:pt x="951014" y="1360267"/>
                  <a:pt x="952633" y="1371600"/>
                </a:cubicBezTo>
                <a:cubicBezTo>
                  <a:pt x="954484" y="1384559"/>
                  <a:pt x="946283" y="1397000"/>
                  <a:pt x="943108" y="1409700"/>
                </a:cubicBezTo>
                <a:cubicBezTo>
                  <a:pt x="946283" y="1422400"/>
                  <a:pt x="944252" y="1437743"/>
                  <a:pt x="952633" y="1447800"/>
                </a:cubicBezTo>
                <a:cubicBezTo>
                  <a:pt x="961723" y="1458708"/>
                  <a:pt x="978405" y="1459805"/>
                  <a:pt x="990733" y="1466850"/>
                </a:cubicBezTo>
                <a:cubicBezTo>
                  <a:pt x="1000672" y="1472530"/>
                  <a:pt x="1009069" y="1480780"/>
                  <a:pt x="1019308" y="1485900"/>
                </a:cubicBezTo>
                <a:cubicBezTo>
                  <a:pt x="1028288" y="1490390"/>
                  <a:pt x="1039106" y="1490549"/>
                  <a:pt x="1047883" y="1495425"/>
                </a:cubicBezTo>
                <a:cubicBezTo>
                  <a:pt x="1067897" y="1506544"/>
                  <a:pt x="1105033" y="1533525"/>
                  <a:pt x="1105033" y="1533525"/>
                </a:cubicBezTo>
                <a:cubicBezTo>
                  <a:pt x="1111383" y="1543050"/>
                  <a:pt x="1116754" y="1553306"/>
                  <a:pt x="1124083" y="1562100"/>
                </a:cubicBezTo>
                <a:cubicBezTo>
                  <a:pt x="1132707" y="1572448"/>
                  <a:pt x="1145186" y="1579467"/>
                  <a:pt x="1152658" y="1590675"/>
                </a:cubicBezTo>
                <a:cubicBezTo>
                  <a:pt x="1189464" y="1645884"/>
                  <a:pt x="1126851" y="1595695"/>
                  <a:pt x="1190758" y="1638300"/>
                </a:cubicBezTo>
                <a:lnTo>
                  <a:pt x="1228858" y="1695450"/>
                </a:lnTo>
                <a:cubicBezTo>
                  <a:pt x="1235208" y="1704975"/>
                  <a:pt x="1237048" y="1720405"/>
                  <a:pt x="1247908" y="1724025"/>
                </a:cubicBezTo>
                <a:lnTo>
                  <a:pt x="1276483" y="1733550"/>
                </a:lnTo>
                <a:cubicBezTo>
                  <a:pt x="1282833" y="1743075"/>
                  <a:pt x="1286594" y="1754974"/>
                  <a:pt x="1295533" y="1762125"/>
                </a:cubicBezTo>
                <a:cubicBezTo>
                  <a:pt x="1361258" y="1814705"/>
                  <a:pt x="1288563" y="1718333"/>
                  <a:pt x="1343158" y="1800225"/>
                </a:cubicBezTo>
                <a:cubicBezTo>
                  <a:pt x="1260138" y="1924756"/>
                  <a:pt x="1340982" y="1820336"/>
                  <a:pt x="981208" y="1838325"/>
                </a:cubicBezTo>
                <a:cubicBezTo>
                  <a:pt x="968133" y="1838979"/>
                  <a:pt x="955975" y="1845438"/>
                  <a:pt x="943108" y="1847850"/>
                </a:cubicBezTo>
                <a:cubicBezTo>
                  <a:pt x="905144" y="1854968"/>
                  <a:pt x="866280" y="1857532"/>
                  <a:pt x="828808" y="1866900"/>
                </a:cubicBezTo>
                <a:cubicBezTo>
                  <a:pt x="816108" y="1870075"/>
                  <a:pt x="803295" y="1872829"/>
                  <a:pt x="790708" y="1876425"/>
                </a:cubicBezTo>
                <a:cubicBezTo>
                  <a:pt x="781054" y="1879183"/>
                  <a:pt x="771873" y="1883515"/>
                  <a:pt x="762133" y="1885950"/>
                </a:cubicBezTo>
                <a:cubicBezTo>
                  <a:pt x="713621" y="1898078"/>
                  <a:pt x="692288" y="1897289"/>
                  <a:pt x="638308" y="1905000"/>
                </a:cubicBezTo>
                <a:cubicBezTo>
                  <a:pt x="619189" y="1907731"/>
                  <a:pt x="600208" y="1911350"/>
                  <a:pt x="581158" y="1914525"/>
                </a:cubicBezTo>
                <a:cubicBezTo>
                  <a:pt x="571633" y="1920875"/>
                  <a:pt x="559734" y="1924636"/>
                  <a:pt x="552583" y="1933575"/>
                </a:cubicBezTo>
                <a:cubicBezTo>
                  <a:pt x="546311" y="1941415"/>
                  <a:pt x="544585" y="1952227"/>
                  <a:pt x="543058" y="1962150"/>
                </a:cubicBezTo>
                <a:cubicBezTo>
                  <a:pt x="538206" y="1993687"/>
                  <a:pt x="544437" y="2027413"/>
                  <a:pt x="533533" y="2057400"/>
                </a:cubicBezTo>
                <a:cubicBezTo>
                  <a:pt x="530102" y="2066836"/>
                  <a:pt x="514483" y="2063750"/>
                  <a:pt x="504958" y="2066925"/>
                </a:cubicBezTo>
                <a:lnTo>
                  <a:pt x="447808" y="2057400"/>
                </a:lnTo>
                <a:cubicBezTo>
                  <a:pt x="425618" y="2053986"/>
                  <a:pt x="403009" y="2052923"/>
                  <a:pt x="381133" y="2047875"/>
                </a:cubicBezTo>
                <a:cubicBezTo>
                  <a:pt x="361567" y="2043360"/>
                  <a:pt x="343464" y="2033695"/>
                  <a:pt x="323983" y="2028825"/>
                </a:cubicBezTo>
                <a:cubicBezTo>
                  <a:pt x="311283" y="2025650"/>
                  <a:pt x="298422" y="2023062"/>
                  <a:pt x="285883" y="2019300"/>
                </a:cubicBezTo>
                <a:cubicBezTo>
                  <a:pt x="218043" y="1998948"/>
                  <a:pt x="247087" y="2003270"/>
                  <a:pt x="190633" y="1990725"/>
                </a:cubicBezTo>
                <a:cubicBezTo>
                  <a:pt x="109854" y="1972774"/>
                  <a:pt x="175066" y="1991886"/>
                  <a:pt x="85858" y="1962150"/>
                </a:cubicBezTo>
                <a:lnTo>
                  <a:pt x="57283" y="1952625"/>
                </a:lnTo>
                <a:cubicBezTo>
                  <a:pt x="50933" y="1943100"/>
                  <a:pt x="47172" y="1931201"/>
                  <a:pt x="38233" y="1924050"/>
                </a:cubicBezTo>
                <a:cubicBezTo>
                  <a:pt x="30393" y="1917778"/>
                  <a:pt x="16758" y="1921625"/>
                  <a:pt x="9658" y="1914525"/>
                </a:cubicBezTo>
                <a:cubicBezTo>
                  <a:pt x="-1875" y="1902992"/>
                  <a:pt x="133" y="1881402"/>
                  <a:pt x="133" y="1866900"/>
                </a:cubicBez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14" name="Freeform 13"/>
          <p:cNvSpPr/>
          <p:nvPr/>
        </p:nvSpPr>
        <p:spPr>
          <a:xfrm>
            <a:off x="2562225" y="2903890"/>
            <a:ext cx="1085850" cy="2182460"/>
          </a:xfrm>
          <a:custGeom>
            <a:avLst/>
            <a:gdLst>
              <a:gd name="connsiteX0" fmla="*/ 1085850 w 1085850"/>
              <a:gd name="connsiteY0" fmla="*/ 96485 h 2182460"/>
              <a:gd name="connsiteX1" fmla="*/ 1019175 w 1085850"/>
              <a:gd name="connsiteY1" fmla="*/ 86960 h 2182460"/>
              <a:gd name="connsiteX2" fmla="*/ 962025 w 1085850"/>
              <a:gd name="connsiteY2" fmla="*/ 67910 h 2182460"/>
              <a:gd name="connsiteX3" fmla="*/ 847725 w 1085850"/>
              <a:gd name="connsiteY3" fmla="*/ 58385 h 2182460"/>
              <a:gd name="connsiteX4" fmla="*/ 809625 w 1085850"/>
              <a:gd name="connsiteY4" fmla="*/ 48860 h 2182460"/>
              <a:gd name="connsiteX5" fmla="*/ 733425 w 1085850"/>
              <a:gd name="connsiteY5" fmla="*/ 29810 h 2182460"/>
              <a:gd name="connsiteX6" fmla="*/ 676275 w 1085850"/>
              <a:gd name="connsiteY6" fmla="*/ 1235 h 2182460"/>
              <a:gd name="connsiteX7" fmla="*/ 600075 w 1085850"/>
              <a:gd name="connsiteY7" fmla="*/ 10760 h 2182460"/>
              <a:gd name="connsiteX8" fmla="*/ 590550 w 1085850"/>
              <a:gd name="connsiteY8" fmla="*/ 96485 h 2182460"/>
              <a:gd name="connsiteX9" fmla="*/ 571500 w 1085850"/>
              <a:gd name="connsiteY9" fmla="*/ 153635 h 2182460"/>
              <a:gd name="connsiteX10" fmla="*/ 542925 w 1085850"/>
              <a:gd name="connsiteY10" fmla="*/ 239360 h 2182460"/>
              <a:gd name="connsiteX11" fmla="*/ 533400 w 1085850"/>
              <a:gd name="connsiteY11" fmla="*/ 267935 h 2182460"/>
              <a:gd name="connsiteX12" fmla="*/ 523875 w 1085850"/>
              <a:gd name="connsiteY12" fmla="*/ 296510 h 2182460"/>
              <a:gd name="connsiteX13" fmla="*/ 514350 w 1085850"/>
              <a:gd name="connsiteY13" fmla="*/ 334610 h 2182460"/>
              <a:gd name="connsiteX14" fmla="*/ 523875 w 1085850"/>
              <a:gd name="connsiteY14" fmla="*/ 458435 h 2182460"/>
              <a:gd name="connsiteX15" fmla="*/ 533400 w 1085850"/>
              <a:gd name="connsiteY15" fmla="*/ 620360 h 2182460"/>
              <a:gd name="connsiteX16" fmla="*/ 523875 w 1085850"/>
              <a:gd name="connsiteY16" fmla="*/ 648935 h 2182460"/>
              <a:gd name="connsiteX17" fmla="*/ 466725 w 1085850"/>
              <a:gd name="connsiteY17" fmla="*/ 696560 h 2182460"/>
              <a:gd name="connsiteX18" fmla="*/ 409575 w 1085850"/>
              <a:gd name="connsiteY18" fmla="*/ 734660 h 2182460"/>
              <a:gd name="connsiteX19" fmla="*/ 390525 w 1085850"/>
              <a:gd name="connsiteY19" fmla="*/ 763235 h 2182460"/>
              <a:gd name="connsiteX20" fmla="*/ 361950 w 1085850"/>
              <a:gd name="connsiteY20" fmla="*/ 772760 h 2182460"/>
              <a:gd name="connsiteX21" fmla="*/ 333375 w 1085850"/>
              <a:gd name="connsiteY21" fmla="*/ 791810 h 2182460"/>
              <a:gd name="connsiteX22" fmla="*/ 361950 w 1085850"/>
              <a:gd name="connsiteY22" fmla="*/ 801335 h 2182460"/>
              <a:gd name="connsiteX23" fmla="*/ 371475 w 1085850"/>
              <a:gd name="connsiteY23" fmla="*/ 839435 h 2182460"/>
              <a:gd name="connsiteX24" fmla="*/ 390525 w 1085850"/>
              <a:gd name="connsiteY24" fmla="*/ 896585 h 2182460"/>
              <a:gd name="connsiteX25" fmla="*/ 419100 w 1085850"/>
              <a:gd name="connsiteY25" fmla="*/ 953735 h 2182460"/>
              <a:gd name="connsiteX26" fmla="*/ 400050 w 1085850"/>
              <a:gd name="connsiteY26" fmla="*/ 1029935 h 2182460"/>
              <a:gd name="connsiteX27" fmla="*/ 381000 w 1085850"/>
              <a:gd name="connsiteY27" fmla="*/ 1058510 h 2182460"/>
              <a:gd name="connsiteX28" fmla="*/ 361950 w 1085850"/>
              <a:gd name="connsiteY28" fmla="*/ 1115660 h 2182460"/>
              <a:gd name="connsiteX29" fmla="*/ 323850 w 1085850"/>
              <a:gd name="connsiteY29" fmla="*/ 1229960 h 2182460"/>
              <a:gd name="connsiteX30" fmla="*/ 295275 w 1085850"/>
              <a:gd name="connsiteY30" fmla="*/ 1249010 h 2182460"/>
              <a:gd name="connsiteX31" fmla="*/ 295275 w 1085850"/>
              <a:gd name="connsiteY31" fmla="*/ 1353785 h 2182460"/>
              <a:gd name="connsiteX32" fmla="*/ 276225 w 1085850"/>
              <a:gd name="connsiteY32" fmla="*/ 1506185 h 2182460"/>
              <a:gd name="connsiteX33" fmla="*/ 257175 w 1085850"/>
              <a:gd name="connsiteY33" fmla="*/ 1534760 h 2182460"/>
              <a:gd name="connsiteX34" fmla="*/ 219075 w 1085850"/>
              <a:gd name="connsiteY34" fmla="*/ 1572860 h 2182460"/>
              <a:gd name="connsiteX35" fmla="*/ 200025 w 1085850"/>
              <a:gd name="connsiteY35" fmla="*/ 1601435 h 2182460"/>
              <a:gd name="connsiteX36" fmla="*/ 180975 w 1085850"/>
              <a:gd name="connsiteY36" fmla="*/ 1658585 h 2182460"/>
              <a:gd name="connsiteX37" fmla="*/ 161925 w 1085850"/>
              <a:gd name="connsiteY37" fmla="*/ 1687160 h 2182460"/>
              <a:gd name="connsiteX38" fmla="*/ 152400 w 1085850"/>
              <a:gd name="connsiteY38" fmla="*/ 1715735 h 2182460"/>
              <a:gd name="connsiteX39" fmla="*/ 123825 w 1085850"/>
              <a:gd name="connsiteY39" fmla="*/ 1744310 h 2182460"/>
              <a:gd name="connsiteX40" fmla="*/ 76200 w 1085850"/>
              <a:gd name="connsiteY40" fmla="*/ 1830035 h 2182460"/>
              <a:gd name="connsiteX41" fmla="*/ 57150 w 1085850"/>
              <a:gd name="connsiteY41" fmla="*/ 1858610 h 2182460"/>
              <a:gd name="connsiteX42" fmla="*/ 38100 w 1085850"/>
              <a:gd name="connsiteY42" fmla="*/ 1915760 h 2182460"/>
              <a:gd name="connsiteX43" fmla="*/ 9525 w 1085850"/>
              <a:gd name="connsiteY43" fmla="*/ 2020535 h 2182460"/>
              <a:gd name="connsiteX44" fmla="*/ 0 w 1085850"/>
              <a:gd name="connsiteY44" fmla="*/ 2049110 h 2182460"/>
              <a:gd name="connsiteX45" fmla="*/ 19050 w 1085850"/>
              <a:gd name="connsiteY45" fmla="*/ 2182460 h 2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85850" h="2182460">
                <a:moveTo>
                  <a:pt x="1085850" y="96485"/>
                </a:moveTo>
                <a:cubicBezTo>
                  <a:pt x="1063625" y="93310"/>
                  <a:pt x="1041051" y="92008"/>
                  <a:pt x="1019175" y="86960"/>
                </a:cubicBezTo>
                <a:cubicBezTo>
                  <a:pt x="999609" y="82445"/>
                  <a:pt x="982036" y="69578"/>
                  <a:pt x="962025" y="67910"/>
                </a:cubicBezTo>
                <a:lnTo>
                  <a:pt x="847725" y="58385"/>
                </a:lnTo>
                <a:cubicBezTo>
                  <a:pt x="835025" y="55210"/>
                  <a:pt x="822404" y="51700"/>
                  <a:pt x="809625" y="48860"/>
                </a:cubicBezTo>
                <a:cubicBezTo>
                  <a:pt x="790062" y="44513"/>
                  <a:pt x="753850" y="40022"/>
                  <a:pt x="733425" y="29810"/>
                </a:cubicBezTo>
                <a:cubicBezTo>
                  <a:pt x="659567" y="-7119"/>
                  <a:pt x="748099" y="25176"/>
                  <a:pt x="676275" y="1235"/>
                </a:cubicBezTo>
                <a:cubicBezTo>
                  <a:pt x="650875" y="4410"/>
                  <a:pt x="617199" y="-8267"/>
                  <a:pt x="600075" y="10760"/>
                </a:cubicBezTo>
                <a:cubicBezTo>
                  <a:pt x="580842" y="32130"/>
                  <a:pt x="596189" y="68292"/>
                  <a:pt x="590550" y="96485"/>
                </a:cubicBezTo>
                <a:cubicBezTo>
                  <a:pt x="586612" y="116176"/>
                  <a:pt x="577850" y="134585"/>
                  <a:pt x="571500" y="153635"/>
                </a:cubicBezTo>
                <a:lnTo>
                  <a:pt x="542925" y="239360"/>
                </a:lnTo>
                <a:lnTo>
                  <a:pt x="533400" y="267935"/>
                </a:lnTo>
                <a:cubicBezTo>
                  <a:pt x="530225" y="277460"/>
                  <a:pt x="526310" y="286770"/>
                  <a:pt x="523875" y="296510"/>
                </a:cubicBezTo>
                <a:lnTo>
                  <a:pt x="514350" y="334610"/>
                </a:lnTo>
                <a:cubicBezTo>
                  <a:pt x="517525" y="375885"/>
                  <a:pt x="521121" y="417130"/>
                  <a:pt x="523875" y="458435"/>
                </a:cubicBezTo>
                <a:cubicBezTo>
                  <a:pt x="527472" y="512384"/>
                  <a:pt x="533400" y="566292"/>
                  <a:pt x="533400" y="620360"/>
                </a:cubicBezTo>
                <a:cubicBezTo>
                  <a:pt x="533400" y="630400"/>
                  <a:pt x="529444" y="640581"/>
                  <a:pt x="523875" y="648935"/>
                </a:cubicBezTo>
                <a:cubicBezTo>
                  <a:pt x="503004" y="680241"/>
                  <a:pt x="493081" y="674596"/>
                  <a:pt x="466725" y="696560"/>
                </a:cubicBezTo>
                <a:cubicBezTo>
                  <a:pt x="419159" y="736198"/>
                  <a:pt x="459793" y="717921"/>
                  <a:pt x="409575" y="734660"/>
                </a:cubicBezTo>
                <a:cubicBezTo>
                  <a:pt x="403225" y="744185"/>
                  <a:pt x="399464" y="756084"/>
                  <a:pt x="390525" y="763235"/>
                </a:cubicBezTo>
                <a:cubicBezTo>
                  <a:pt x="382685" y="769507"/>
                  <a:pt x="370930" y="768270"/>
                  <a:pt x="361950" y="772760"/>
                </a:cubicBezTo>
                <a:cubicBezTo>
                  <a:pt x="351711" y="777880"/>
                  <a:pt x="342900" y="785460"/>
                  <a:pt x="333375" y="791810"/>
                </a:cubicBezTo>
                <a:cubicBezTo>
                  <a:pt x="342900" y="794985"/>
                  <a:pt x="355678" y="793495"/>
                  <a:pt x="361950" y="801335"/>
                </a:cubicBezTo>
                <a:cubicBezTo>
                  <a:pt x="370128" y="811557"/>
                  <a:pt x="367713" y="826896"/>
                  <a:pt x="371475" y="839435"/>
                </a:cubicBezTo>
                <a:cubicBezTo>
                  <a:pt x="377245" y="858669"/>
                  <a:pt x="379386" y="879877"/>
                  <a:pt x="390525" y="896585"/>
                </a:cubicBezTo>
                <a:cubicBezTo>
                  <a:pt x="415144" y="933514"/>
                  <a:pt x="405955" y="914300"/>
                  <a:pt x="419100" y="953735"/>
                </a:cubicBezTo>
                <a:cubicBezTo>
                  <a:pt x="415477" y="971849"/>
                  <a:pt x="409813" y="1010409"/>
                  <a:pt x="400050" y="1029935"/>
                </a:cubicBezTo>
                <a:cubicBezTo>
                  <a:pt x="394930" y="1040174"/>
                  <a:pt x="385649" y="1048049"/>
                  <a:pt x="381000" y="1058510"/>
                </a:cubicBezTo>
                <a:cubicBezTo>
                  <a:pt x="372845" y="1076860"/>
                  <a:pt x="361950" y="1115660"/>
                  <a:pt x="361950" y="1115660"/>
                </a:cubicBezTo>
                <a:cubicBezTo>
                  <a:pt x="348087" y="1268151"/>
                  <a:pt x="386676" y="1198547"/>
                  <a:pt x="323850" y="1229960"/>
                </a:cubicBezTo>
                <a:cubicBezTo>
                  <a:pt x="313611" y="1235080"/>
                  <a:pt x="304800" y="1242660"/>
                  <a:pt x="295275" y="1249010"/>
                </a:cubicBezTo>
                <a:cubicBezTo>
                  <a:pt x="273431" y="1314543"/>
                  <a:pt x="295275" y="1235311"/>
                  <a:pt x="295275" y="1353785"/>
                </a:cubicBezTo>
                <a:cubicBezTo>
                  <a:pt x="295275" y="1373783"/>
                  <a:pt x="296344" y="1465947"/>
                  <a:pt x="276225" y="1506185"/>
                </a:cubicBezTo>
                <a:cubicBezTo>
                  <a:pt x="271105" y="1516424"/>
                  <a:pt x="262295" y="1524521"/>
                  <a:pt x="257175" y="1534760"/>
                </a:cubicBezTo>
                <a:cubicBezTo>
                  <a:pt x="236855" y="1575400"/>
                  <a:pt x="264795" y="1557620"/>
                  <a:pt x="219075" y="1572860"/>
                </a:cubicBezTo>
                <a:cubicBezTo>
                  <a:pt x="212725" y="1582385"/>
                  <a:pt x="204674" y="1590974"/>
                  <a:pt x="200025" y="1601435"/>
                </a:cubicBezTo>
                <a:cubicBezTo>
                  <a:pt x="191870" y="1619785"/>
                  <a:pt x="192114" y="1641877"/>
                  <a:pt x="180975" y="1658585"/>
                </a:cubicBezTo>
                <a:cubicBezTo>
                  <a:pt x="174625" y="1668110"/>
                  <a:pt x="167045" y="1676921"/>
                  <a:pt x="161925" y="1687160"/>
                </a:cubicBezTo>
                <a:cubicBezTo>
                  <a:pt x="157435" y="1696140"/>
                  <a:pt x="157969" y="1707381"/>
                  <a:pt x="152400" y="1715735"/>
                </a:cubicBezTo>
                <a:cubicBezTo>
                  <a:pt x="144928" y="1726943"/>
                  <a:pt x="133350" y="1734785"/>
                  <a:pt x="123825" y="1744310"/>
                </a:cubicBezTo>
                <a:cubicBezTo>
                  <a:pt x="107060" y="1794605"/>
                  <a:pt x="119869" y="1764531"/>
                  <a:pt x="76200" y="1830035"/>
                </a:cubicBezTo>
                <a:cubicBezTo>
                  <a:pt x="69850" y="1839560"/>
                  <a:pt x="60770" y="1847750"/>
                  <a:pt x="57150" y="1858610"/>
                </a:cubicBezTo>
                <a:cubicBezTo>
                  <a:pt x="50800" y="1877660"/>
                  <a:pt x="42038" y="1896069"/>
                  <a:pt x="38100" y="1915760"/>
                </a:cubicBezTo>
                <a:cubicBezTo>
                  <a:pt x="24637" y="1983076"/>
                  <a:pt x="33695" y="1948026"/>
                  <a:pt x="9525" y="2020535"/>
                </a:cubicBezTo>
                <a:lnTo>
                  <a:pt x="0" y="2049110"/>
                </a:lnTo>
                <a:cubicBezTo>
                  <a:pt x="10115" y="2170485"/>
                  <a:pt x="-7573" y="2129214"/>
                  <a:pt x="19050" y="2182460"/>
                </a:cubicBez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15" name="Freeform 14"/>
          <p:cNvSpPr/>
          <p:nvPr/>
        </p:nvSpPr>
        <p:spPr>
          <a:xfrm>
            <a:off x="2543546" y="5041751"/>
            <a:ext cx="590179" cy="704850"/>
          </a:xfrm>
          <a:custGeom>
            <a:avLst/>
            <a:gdLst>
              <a:gd name="connsiteX0" fmla="*/ 37729 w 590179"/>
              <a:gd name="connsiteY0" fmla="*/ 0 h 704850"/>
              <a:gd name="connsiteX1" fmla="*/ 28204 w 590179"/>
              <a:gd name="connsiteY1" fmla="*/ 85725 h 704850"/>
              <a:gd name="connsiteX2" fmla="*/ 18679 w 590179"/>
              <a:gd name="connsiteY2" fmla="*/ 171450 h 704850"/>
              <a:gd name="connsiteX3" fmla="*/ 47254 w 590179"/>
              <a:gd name="connsiteY3" fmla="*/ 180975 h 704850"/>
              <a:gd name="connsiteX4" fmla="*/ 113929 w 590179"/>
              <a:gd name="connsiteY4" fmla="*/ 190500 h 704850"/>
              <a:gd name="connsiteX5" fmla="*/ 171079 w 590179"/>
              <a:gd name="connsiteY5" fmla="*/ 209550 h 704850"/>
              <a:gd name="connsiteX6" fmla="*/ 228229 w 590179"/>
              <a:gd name="connsiteY6" fmla="*/ 247650 h 704850"/>
              <a:gd name="connsiteX7" fmla="*/ 247279 w 590179"/>
              <a:gd name="connsiteY7" fmla="*/ 276225 h 704850"/>
              <a:gd name="connsiteX8" fmla="*/ 275854 w 590179"/>
              <a:gd name="connsiteY8" fmla="*/ 295275 h 704850"/>
              <a:gd name="connsiteX9" fmla="*/ 313954 w 590179"/>
              <a:gd name="connsiteY9" fmla="*/ 352425 h 704850"/>
              <a:gd name="connsiteX10" fmla="*/ 333004 w 590179"/>
              <a:gd name="connsiteY10" fmla="*/ 381000 h 704850"/>
              <a:gd name="connsiteX11" fmla="*/ 342529 w 590179"/>
              <a:gd name="connsiteY11" fmla="*/ 409575 h 704850"/>
              <a:gd name="connsiteX12" fmla="*/ 371104 w 590179"/>
              <a:gd name="connsiteY12" fmla="*/ 485775 h 704850"/>
              <a:gd name="connsiteX13" fmla="*/ 428254 w 590179"/>
              <a:gd name="connsiteY13" fmla="*/ 476250 h 704850"/>
              <a:gd name="connsiteX14" fmla="*/ 456829 w 590179"/>
              <a:gd name="connsiteY14" fmla="*/ 457200 h 704850"/>
              <a:gd name="connsiteX15" fmla="*/ 523504 w 590179"/>
              <a:gd name="connsiteY15" fmla="*/ 466725 h 704850"/>
              <a:gd name="connsiteX16" fmla="*/ 552079 w 590179"/>
              <a:gd name="connsiteY16" fmla="*/ 552450 h 704850"/>
              <a:gd name="connsiteX17" fmla="*/ 561604 w 590179"/>
              <a:gd name="connsiteY17" fmla="*/ 581025 h 704850"/>
              <a:gd name="connsiteX18" fmla="*/ 571129 w 590179"/>
              <a:gd name="connsiteY18" fmla="*/ 609600 h 704850"/>
              <a:gd name="connsiteX19" fmla="*/ 580654 w 590179"/>
              <a:gd name="connsiteY19" fmla="*/ 676275 h 704850"/>
              <a:gd name="connsiteX20" fmla="*/ 590179 w 590179"/>
              <a:gd name="connsiteY20"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0179" h="704850">
                <a:moveTo>
                  <a:pt x="37729" y="0"/>
                </a:moveTo>
                <a:cubicBezTo>
                  <a:pt x="34554" y="28575"/>
                  <a:pt x="35177" y="57833"/>
                  <a:pt x="28204" y="85725"/>
                </a:cubicBezTo>
                <a:cubicBezTo>
                  <a:pt x="16379" y="133024"/>
                  <a:pt x="-22990" y="98529"/>
                  <a:pt x="18679" y="171450"/>
                </a:cubicBezTo>
                <a:cubicBezTo>
                  <a:pt x="23660" y="180167"/>
                  <a:pt x="37409" y="179006"/>
                  <a:pt x="47254" y="180975"/>
                </a:cubicBezTo>
                <a:cubicBezTo>
                  <a:pt x="69269" y="185378"/>
                  <a:pt x="91704" y="187325"/>
                  <a:pt x="113929" y="190500"/>
                </a:cubicBezTo>
                <a:cubicBezTo>
                  <a:pt x="132979" y="196850"/>
                  <a:pt x="154371" y="198411"/>
                  <a:pt x="171079" y="209550"/>
                </a:cubicBezTo>
                <a:lnTo>
                  <a:pt x="228229" y="247650"/>
                </a:lnTo>
                <a:cubicBezTo>
                  <a:pt x="234579" y="257175"/>
                  <a:pt x="239184" y="268130"/>
                  <a:pt x="247279" y="276225"/>
                </a:cubicBezTo>
                <a:cubicBezTo>
                  <a:pt x="255374" y="284320"/>
                  <a:pt x="268316" y="286660"/>
                  <a:pt x="275854" y="295275"/>
                </a:cubicBezTo>
                <a:cubicBezTo>
                  <a:pt x="290931" y="312505"/>
                  <a:pt x="301254" y="333375"/>
                  <a:pt x="313954" y="352425"/>
                </a:cubicBezTo>
                <a:cubicBezTo>
                  <a:pt x="320304" y="361950"/>
                  <a:pt x="329384" y="370140"/>
                  <a:pt x="333004" y="381000"/>
                </a:cubicBezTo>
                <a:cubicBezTo>
                  <a:pt x="336179" y="390525"/>
                  <a:pt x="338574" y="400347"/>
                  <a:pt x="342529" y="409575"/>
                </a:cubicBezTo>
                <a:cubicBezTo>
                  <a:pt x="372414" y="479307"/>
                  <a:pt x="353543" y="415531"/>
                  <a:pt x="371104" y="485775"/>
                </a:cubicBezTo>
                <a:cubicBezTo>
                  <a:pt x="390154" y="482600"/>
                  <a:pt x="409932" y="482357"/>
                  <a:pt x="428254" y="476250"/>
                </a:cubicBezTo>
                <a:cubicBezTo>
                  <a:pt x="439114" y="472630"/>
                  <a:pt x="445438" y="458339"/>
                  <a:pt x="456829" y="457200"/>
                </a:cubicBezTo>
                <a:cubicBezTo>
                  <a:pt x="479168" y="454966"/>
                  <a:pt x="501279" y="463550"/>
                  <a:pt x="523504" y="466725"/>
                </a:cubicBezTo>
                <a:lnTo>
                  <a:pt x="552079" y="552450"/>
                </a:lnTo>
                <a:lnTo>
                  <a:pt x="561604" y="581025"/>
                </a:lnTo>
                <a:lnTo>
                  <a:pt x="571129" y="609600"/>
                </a:lnTo>
                <a:cubicBezTo>
                  <a:pt x="574304" y="631825"/>
                  <a:pt x="576251" y="654260"/>
                  <a:pt x="580654" y="676275"/>
                </a:cubicBezTo>
                <a:cubicBezTo>
                  <a:pt x="582623" y="686120"/>
                  <a:pt x="590179" y="704850"/>
                  <a:pt x="590179" y="704850"/>
                </a:cubicBez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16" name="Freeform 15"/>
          <p:cNvSpPr/>
          <p:nvPr/>
        </p:nvSpPr>
        <p:spPr>
          <a:xfrm>
            <a:off x="2724150" y="5562600"/>
            <a:ext cx="219075" cy="1200150"/>
          </a:xfrm>
          <a:custGeom>
            <a:avLst/>
            <a:gdLst>
              <a:gd name="connsiteX0" fmla="*/ 180975 w 219075"/>
              <a:gd name="connsiteY0" fmla="*/ 0 h 1200150"/>
              <a:gd name="connsiteX1" fmla="*/ 180975 w 219075"/>
              <a:gd name="connsiteY1" fmla="*/ 219075 h 1200150"/>
              <a:gd name="connsiteX2" fmla="*/ 161925 w 219075"/>
              <a:gd name="connsiteY2" fmla="*/ 247650 h 1200150"/>
              <a:gd name="connsiteX3" fmla="*/ 123825 w 219075"/>
              <a:gd name="connsiteY3" fmla="*/ 257175 h 1200150"/>
              <a:gd name="connsiteX4" fmla="*/ 95250 w 219075"/>
              <a:gd name="connsiteY4" fmla="*/ 314325 h 1200150"/>
              <a:gd name="connsiteX5" fmla="*/ 66675 w 219075"/>
              <a:gd name="connsiteY5" fmla="*/ 428625 h 1200150"/>
              <a:gd name="connsiteX6" fmla="*/ 57150 w 219075"/>
              <a:gd name="connsiteY6" fmla="*/ 457200 h 1200150"/>
              <a:gd name="connsiteX7" fmla="*/ 28575 w 219075"/>
              <a:gd name="connsiteY7" fmla="*/ 466725 h 1200150"/>
              <a:gd name="connsiteX8" fmla="*/ 9525 w 219075"/>
              <a:gd name="connsiteY8" fmla="*/ 523875 h 1200150"/>
              <a:gd name="connsiteX9" fmla="*/ 0 w 219075"/>
              <a:gd name="connsiteY9" fmla="*/ 552450 h 1200150"/>
              <a:gd name="connsiteX10" fmla="*/ 19050 w 219075"/>
              <a:gd name="connsiteY10" fmla="*/ 714375 h 1200150"/>
              <a:gd name="connsiteX11" fmla="*/ 28575 w 219075"/>
              <a:gd name="connsiteY11" fmla="*/ 742950 h 1200150"/>
              <a:gd name="connsiteX12" fmla="*/ 66675 w 219075"/>
              <a:gd name="connsiteY12" fmla="*/ 800100 h 1200150"/>
              <a:gd name="connsiteX13" fmla="*/ 85725 w 219075"/>
              <a:gd name="connsiteY13" fmla="*/ 885825 h 1200150"/>
              <a:gd name="connsiteX14" fmla="*/ 95250 w 219075"/>
              <a:gd name="connsiteY14" fmla="*/ 1057275 h 1200150"/>
              <a:gd name="connsiteX15" fmla="*/ 114300 w 219075"/>
              <a:gd name="connsiteY15" fmla="*/ 1085850 h 1200150"/>
              <a:gd name="connsiteX16" fmla="*/ 142875 w 219075"/>
              <a:gd name="connsiteY16" fmla="*/ 1095375 h 1200150"/>
              <a:gd name="connsiteX17" fmla="*/ 190500 w 219075"/>
              <a:gd name="connsiteY17" fmla="*/ 1162050 h 1200150"/>
              <a:gd name="connsiteX18" fmla="*/ 219075 w 219075"/>
              <a:gd name="connsiteY18" fmla="*/ 1200150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75" h="1200150">
                <a:moveTo>
                  <a:pt x="180975" y="0"/>
                </a:moveTo>
                <a:cubicBezTo>
                  <a:pt x="183901" y="49748"/>
                  <a:pt x="202151" y="155547"/>
                  <a:pt x="180975" y="219075"/>
                </a:cubicBezTo>
                <a:cubicBezTo>
                  <a:pt x="177355" y="229935"/>
                  <a:pt x="171450" y="241300"/>
                  <a:pt x="161925" y="247650"/>
                </a:cubicBezTo>
                <a:cubicBezTo>
                  <a:pt x="151033" y="254912"/>
                  <a:pt x="136525" y="254000"/>
                  <a:pt x="123825" y="257175"/>
                </a:cubicBezTo>
                <a:cubicBezTo>
                  <a:pt x="106700" y="282863"/>
                  <a:pt x="101823" y="284749"/>
                  <a:pt x="95250" y="314325"/>
                </a:cubicBezTo>
                <a:cubicBezTo>
                  <a:pt x="69598" y="429761"/>
                  <a:pt x="105168" y="313145"/>
                  <a:pt x="66675" y="428625"/>
                </a:cubicBezTo>
                <a:cubicBezTo>
                  <a:pt x="63500" y="438150"/>
                  <a:pt x="66675" y="454025"/>
                  <a:pt x="57150" y="457200"/>
                </a:cubicBezTo>
                <a:lnTo>
                  <a:pt x="28575" y="466725"/>
                </a:lnTo>
                <a:lnTo>
                  <a:pt x="9525" y="523875"/>
                </a:lnTo>
                <a:lnTo>
                  <a:pt x="0" y="552450"/>
                </a:lnTo>
                <a:cubicBezTo>
                  <a:pt x="7273" y="646995"/>
                  <a:pt x="515" y="649501"/>
                  <a:pt x="19050" y="714375"/>
                </a:cubicBezTo>
                <a:cubicBezTo>
                  <a:pt x="21808" y="724029"/>
                  <a:pt x="23699" y="734173"/>
                  <a:pt x="28575" y="742950"/>
                </a:cubicBezTo>
                <a:cubicBezTo>
                  <a:pt x="39694" y="762964"/>
                  <a:pt x="59435" y="778380"/>
                  <a:pt x="66675" y="800100"/>
                </a:cubicBezTo>
                <a:cubicBezTo>
                  <a:pt x="82307" y="846997"/>
                  <a:pt x="74549" y="818771"/>
                  <a:pt x="85725" y="885825"/>
                </a:cubicBezTo>
                <a:cubicBezTo>
                  <a:pt x="88900" y="942975"/>
                  <a:pt x="87155" y="1000612"/>
                  <a:pt x="95250" y="1057275"/>
                </a:cubicBezTo>
                <a:cubicBezTo>
                  <a:pt x="96869" y="1068608"/>
                  <a:pt x="105361" y="1078699"/>
                  <a:pt x="114300" y="1085850"/>
                </a:cubicBezTo>
                <a:cubicBezTo>
                  <a:pt x="122140" y="1092122"/>
                  <a:pt x="133350" y="1092200"/>
                  <a:pt x="142875" y="1095375"/>
                </a:cubicBezTo>
                <a:cubicBezTo>
                  <a:pt x="165100" y="1162050"/>
                  <a:pt x="142875" y="1146175"/>
                  <a:pt x="190500" y="1162050"/>
                </a:cubicBezTo>
                <a:cubicBezTo>
                  <a:pt x="212041" y="1194361"/>
                  <a:pt x="201455" y="1182530"/>
                  <a:pt x="219075" y="1200150"/>
                </a:cubicBez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18" name="Freeform 17"/>
          <p:cNvSpPr/>
          <p:nvPr/>
        </p:nvSpPr>
        <p:spPr>
          <a:xfrm>
            <a:off x="3705225" y="3743325"/>
            <a:ext cx="266725" cy="180975"/>
          </a:xfrm>
          <a:custGeom>
            <a:avLst/>
            <a:gdLst>
              <a:gd name="connsiteX0" fmla="*/ 0 w 266725"/>
              <a:gd name="connsiteY0" fmla="*/ 180975 h 180975"/>
              <a:gd name="connsiteX1" fmla="*/ 161925 w 266725"/>
              <a:gd name="connsiteY1" fmla="*/ 171450 h 180975"/>
              <a:gd name="connsiteX2" fmla="*/ 190500 w 266725"/>
              <a:gd name="connsiteY2" fmla="*/ 161925 h 180975"/>
              <a:gd name="connsiteX3" fmla="*/ 247650 w 266725"/>
              <a:gd name="connsiteY3" fmla="*/ 123825 h 180975"/>
              <a:gd name="connsiteX4" fmla="*/ 257175 w 266725"/>
              <a:gd name="connsiteY4" fmla="*/ 38100 h 180975"/>
              <a:gd name="connsiteX5" fmla="*/ 266700 w 266725"/>
              <a:gd name="connsiteY5" fmla="*/ 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25" h="180975">
                <a:moveTo>
                  <a:pt x="0" y="180975"/>
                </a:moveTo>
                <a:cubicBezTo>
                  <a:pt x="53975" y="177800"/>
                  <a:pt x="108125" y="176830"/>
                  <a:pt x="161925" y="171450"/>
                </a:cubicBezTo>
                <a:cubicBezTo>
                  <a:pt x="171915" y="170451"/>
                  <a:pt x="181723" y="166801"/>
                  <a:pt x="190500" y="161925"/>
                </a:cubicBezTo>
                <a:cubicBezTo>
                  <a:pt x="210514" y="150806"/>
                  <a:pt x="247650" y="123825"/>
                  <a:pt x="247650" y="123825"/>
                </a:cubicBezTo>
                <a:cubicBezTo>
                  <a:pt x="250825" y="95250"/>
                  <a:pt x="252448" y="66460"/>
                  <a:pt x="257175" y="38100"/>
                </a:cubicBezTo>
                <a:cubicBezTo>
                  <a:pt x="267704" y="-25074"/>
                  <a:pt x="266700" y="29554"/>
                  <a:pt x="266700" y="0"/>
                </a:cubicBez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0" name="Freeform 19"/>
          <p:cNvSpPr/>
          <p:nvPr/>
        </p:nvSpPr>
        <p:spPr>
          <a:xfrm>
            <a:off x="3712029" y="3926114"/>
            <a:ext cx="224971" cy="141515"/>
          </a:xfrm>
          <a:custGeom>
            <a:avLst/>
            <a:gdLst>
              <a:gd name="connsiteX0" fmla="*/ 0 w 224971"/>
              <a:gd name="connsiteY0" fmla="*/ 0 h 141515"/>
              <a:gd name="connsiteX1" fmla="*/ 123371 w 224971"/>
              <a:gd name="connsiteY1" fmla="*/ 3629 h 141515"/>
              <a:gd name="connsiteX2" fmla="*/ 192314 w 224971"/>
              <a:gd name="connsiteY2" fmla="*/ 10886 h 141515"/>
              <a:gd name="connsiteX3" fmla="*/ 199571 w 224971"/>
              <a:gd name="connsiteY3" fmla="*/ 21772 h 141515"/>
              <a:gd name="connsiteX4" fmla="*/ 206828 w 224971"/>
              <a:gd name="connsiteY4" fmla="*/ 43543 h 141515"/>
              <a:gd name="connsiteX5" fmla="*/ 210457 w 224971"/>
              <a:gd name="connsiteY5" fmla="*/ 54429 h 141515"/>
              <a:gd name="connsiteX6" fmla="*/ 214085 w 224971"/>
              <a:gd name="connsiteY6" fmla="*/ 65315 h 141515"/>
              <a:gd name="connsiteX7" fmla="*/ 217714 w 224971"/>
              <a:gd name="connsiteY7" fmla="*/ 76200 h 141515"/>
              <a:gd name="connsiteX8" fmla="*/ 221342 w 224971"/>
              <a:gd name="connsiteY8" fmla="*/ 123372 h 141515"/>
              <a:gd name="connsiteX9" fmla="*/ 224971 w 224971"/>
              <a:gd name="connsiteY9" fmla="*/ 141515 h 14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971" h="141515">
                <a:moveTo>
                  <a:pt x="0" y="0"/>
                </a:moveTo>
                <a:lnTo>
                  <a:pt x="123371" y="3629"/>
                </a:lnTo>
                <a:cubicBezTo>
                  <a:pt x="175439" y="5754"/>
                  <a:pt x="162172" y="3349"/>
                  <a:pt x="192314" y="10886"/>
                </a:cubicBezTo>
                <a:cubicBezTo>
                  <a:pt x="194733" y="14515"/>
                  <a:pt x="197800" y="17787"/>
                  <a:pt x="199571" y="21772"/>
                </a:cubicBezTo>
                <a:cubicBezTo>
                  <a:pt x="202678" y="28762"/>
                  <a:pt x="204409" y="36286"/>
                  <a:pt x="206828" y="43543"/>
                </a:cubicBezTo>
                <a:lnTo>
                  <a:pt x="210457" y="54429"/>
                </a:lnTo>
                <a:lnTo>
                  <a:pt x="214085" y="65315"/>
                </a:lnTo>
                <a:lnTo>
                  <a:pt x="217714" y="76200"/>
                </a:lnTo>
                <a:cubicBezTo>
                  <a:pt x="218923" y="91924"/>
                  <a:pt x="219600" y="107698"/>
                  <a:pt x="221342" y="123372"/>
                </a:cubicBezTo>
                <a:cubicBezTo>
                  <a:pt x="222023" y="129502"/>
                  <a:pt x="224971" y="141515"/>
                  <a:pt x="224971" y="141515"/>
                </a:cubicBez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3" name="Freeform 22"/>
          <p:cNvSpPr/>
          <p:nvPr/>
        </p:nvSpPr>
        <p:spPr>
          <a:xfrm>
            <a:off x="3632309" y="3940629"/>
            <a:ext cx="268405" cy="774825"/>
          </a:xfrm>
          <a:custGeom>
            <a:avLst/>
            <a:gdLst>
              <a:gd name="connsiteX0" fmla="*/ 0 w 174171"/>
              <a:gd name="connsiteY0" fmla="*/ 0 h 555171"/>
              <a:gd name="connsiteX1" fmla="*/ 101600 w 174171"/>
              <a:gd name="connsiteY1" fmla="*/ 3628 h 555171"/>
              <a:gd name="connsiteX2" fmla="*/ 123371 w 174171"/>
              <a:gd name="connsiteY2" fmla="*/ 10885 h 555171"/>
              <a:gd name="connsiteX3" fmla="*/ 134257 w 174171"/>
              <a:gd name="connsiteY3" fmla="*/ 14514 h 555171"/>
              <a:gd name="connsiteX4" fmla="*/ 156028 w 174171"/>
              <a:gd name="connsiteY4" fmla="*/ 25400 h 555171"/>
              <a:gd name="connsiteX5" fmla="*/ 163286 w 174171"/>
              <a:gd name="connsiteY5" fmla="*/ 47171 h 555171"/>
              <a:gd name="connsiteX6" fmla="*/ 166914 w 174171"/>
              <a:gd name="connsiteY6" fmla="*/ 58057 h 555171"/>
              <a:gd name="connsiteX7" fmla="*/ 174171 w 174171"/>
              <a:gd name="connsiteY7" fmla="*/ 68942 h 555171"/>
              <a:gd name="connsiteX8" fmla="*/ 170543 w 174171"/>
              <a:gd name="connsiteY8" fmla="*/ 83457 h 555171"/>
              <a:gd name="connsiteX9" fmla="*/ 159657 w 174171"/>
              <a:gd name="connsiteY9" fmla="*/ 87085 h 555171"/>
              <a:gd name="connsiteX10" fmla="*/ 123371 w 174171"/>
              <a:gd name="connsiteY10" fmla="*/ 90714 h 555171"/>
              <a:gd name="connsiteX11" fmla="*/ 101600 w 174171"/>
              <a:gd name="connsiteY11" fmla="*/ 101600 h 555171"/>
              <a:gd name="connsiteX12" fmla="*/ 97971 w 174171"/>
              <a:gd name="connsiteY12" fmla="*/ 112485 h 555171"/>
              <a:gd name="connsiteX13" fmla="*/ 94343 w 174171"/>
              <a:gd name="connsiteY13" fmla="*/ 177800 h 555171"/>
              <a:gd name="connsiteX14" fmla="*/ 87086 w 174171"/>
              <a:gd name="connsiteY14" fmla="*/ 203200 h 555171"/>
              <a:gd name="connsiteX15" fmla="*/ 90714 w 174171"/>
              <a:gd name="connsiteY15" fmla="*/ 381000 h 555171"/>
              <a:gd name="connsiteX16" fmla="*/ 137886 w 174171"/>
              <a:gd name="connsiteY16" fmla="*/ 391885 h 555171"/>
              <a:gd name="connsiteX17" fmla="*/ 148771 w 174171"/>
              <a:gd name="connsiteY17" fmla="*/ 395514 h 555171"/>
              <a:gd name="connsiteX18" fmla="*/ 152400 w 174171"/>
              <a:gd name="connsiteY18" fmla="*/ 406400 h 555171"/>
              <a:gd name="connsiteX19" fmla="*/ 148771 w 174171"/>
              <a:gd name="connsiteY19" fmla="*/ 442685 h 555171"/>
              <a:gd name="connsiteX20" fmla="*/ 137886 w 174171"/>
              <a:gd name="connsiteY20" fmla="*/ 482600 h 555171"/>
              <a:gd name="connsiteX21" fmla="*/ 134257 w 174171"/>
              <a:gd name="connsiteY21" fmla="*/ 493485 h 555171"/>
              <a:gd name="connsiteX22" fmla="*/ 127000 w 174171"/>
              <a:gd name="connsiteY22" fmla="*/ 504371 h 555171"/>
              <a:gd name="connsiteX23" fmla="*/ 119743 w 174171"/>
              <a:gd name="connsiteY23" fmla="*/ 526142 h 555171"/>
              <a:gd name="connsiteX24" fmla="*/ 116114 w 174171"/>
              <a:gd name="connsiteY24" fmla="*/ 537028 h 555171"/>
              <a:gd name="connsiteX25" fmla="*/ 112486 w 174171"/>
              <a:gd name="connsiteY25" fmla="*/ 547914 h 555171"/>
              <a:gd name="connsiteX26" fmla="*/ 108857 w 174171"/>
              <a:gd name="connsiteY26" fmla="*/ 555171 h 55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4171" h="555171">
                <a:moveTo>
                  <a:pt x="0" y="0"/>
                </a:moveTo>
                <a:cubicBezTo>
                  <a:pt x="33867" y="1209"/>
                  <a:pt x="67843" y="650"/>
                  <a:pt x="101600" y="3628"/>
                </a:cubicBezTo>
                <a:cubicBezTo>
                  <a:pt x="109220" y="4300"/>
                  <a:pt x="116114" y="8466"/>
                  <a:pt x="123371" y="10885"/>
                </a:cubicBezTo>
                <a:cubicBezTo>
                  <a:pt x="127000" y="12095"/>
                  <a:pt x="131074" y="12392"/>
                  <a:pt x="134257" y="14514"/>
                </a:cubicBezTo>
                <a:cubicBezTo>
                  <a:pt x="148325" y="23892"/>
                  <a:pt x="141006" y="20392"/>
                  <a:pt x="156028" y="25400"/>
                </a:cubicBezTo>
                <a:lnTo>
                  <a:pt x="163286" y="47171"/>
                </a:lnTo>
                <a:cubicBezTo>
                  <a:pt x="164496" y="50800"/>
                  <a:pt x="164792" y="54875"/>
                  <a:pt x="166914" y="58057"/>
                </a:cubicBezTo>
                <a:lnTo>
                  <a:pt x="174171" y="68942"/>
                </a:lnTo>
                <a:cubicBezTo>
                  <a:pt x="172962" y="73780"/>
                  <a:pt x="173658" y="79563"/>
                  <a:pt x="170543" y="83457"/>
                </a:cubicBezTo>
                <a:cubicBezTo>
                  <a:pt x="168154" y="86444"/>
                  <a:pt x="163437" y="86503"/>
                  <a:pt x="159657" y="87085"/>
                </a:cubicBezTo>
                <a:cubicBezTo>
                  <a:pt x="147643" y="88933"/>
                  <a:pt x="135466" y="89504"/>
                  <a:pt x="123371" y="90714"/>
                </a:cubicBezTo>
                <a:cubicBezTo>
                  <a:pt x="112933" y="93323"/>
                  <a:pt x="107310" y="92084"/>
                  <a:pt x="101600" y="101600"/>
                </a:cubicBezTo>
                <a:cubicBezTo>
                  <a:pt x="99632" y="104880"/>
                  <a:pt x="99181" y="108857"/>
                  <a:pt x="97971" y="112485"/>
                </a:cubicBezTo>
                <a:cubicBezTo>
                  <a:pt x="96762" y="134257"/>
                  <a:pt x="96317" y="156084"/>
                  <a:pt x="94343" y="177800"/>
                </a:cubicBezTo>
                <a:cubicBezTo>
                  <a:pt x="93774" y="184059"/>
                  <a:pt x="89232" y="196760"/>
                  <a:pt x="87086" y="203200"/>
                </a:cubicBezTo>
                <a:cubicBezTo>
                  <a:pt x="88295" y="262467"/>
                  <a:pt x="82653" y="322272"/>
                  <a:pt x="90714" y="381000"/>
                </a:cubicBezTo>
                <a:cubicBezTo>
                  <a:pt x="91511" y="386807"/>
                  <a:pt x="137434" y="391820"/>
                  <a:pt x="137886" y="391885"/>
                </a:cubicBezTo>
                <a:cubicBezTo>
                  <a:pt x="141514" y="393095"/>
                  <a:pt x="146067" y="392809"/>
                  <a:pt x="148771" y="395514"/>
                </a:cubicBezTo>
                <a:cubicBezTo>
                  <a:pt x="151476" y="398219"/>
                  <a:pt x="152400" y="402575"/>
                  <a:pt x="152400" y="406400"/>
                </a:cubicBezTo>
                <a:cubicBezTo>
                  <a:pt x="152400" y="418555"/>
                  <a:pt x="150377" y="430636"/>
                  <a:pt x="148771" y="442685"/>
                </a:cubicBezTo>
                <a:cubicBezTo>
                  <a:pt x="146491" y="459783"/>
                  <a:pt x="143560" y="465578"/>
                  <a:pt x="137886" y="482600"/>
                </a:cubicBezTo>
                <a:cubicBezTo>
                  <a:pt x="136676" y="486228"/>
                  <a:pt x="136378" y="490303"/>
                  <a:pt x="134257" y="493485"/>
                </a:cubicBezTo>
                <a:cubicBezTo>
                  <a:pt x="131838" y="497114"/>
                  <a:pt x="128771" y="500386"/>
                  <a:pt x="127000" y="504371"/>
                </a:cubicBezTo>
                <a:cubicBezTo>
                  <a:pt x="123893" y="511361"/>
                  <a:pt x="122162" y="518885"/>
                  <a:pt x="119743" y="526142"/>
                </a:cubicBezTo>
                <a:lnTo>
                  <a:pt x="116114" y="537028"/>
                </a:lnTo>
                <a:cubicBezTo>
                  <a:pt x="114905" y="540657"/>
                  <a:pt x="114197" y="544493"/>
                  <a:pt x="112486" y="547914"/>
                </a:cubicBezTo>
                <a:lnTo>
                  <a:pt x="108857" y="555171"/>
                </a:ln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5" name="Freeform 24"/>
          <p:cNvSpPr/>
          <p:nvPr/>
        </p:nvSpPr>
        <p:spPr>
          <a:xfrm>
            <a:off x="3748315" y="3940629"/>
            <a:ext cx="350611" cy="152400"/>
          </a:xfrm>
          <a:custGeom>
            <a:avLst/>
            <a:gdLst>
              <a:gd name="connsiteX0" fmla="*/ 0 w 551543"/>
              <a:gd name="connsiteY0" fmla="*/ 0 h 152400"/>
              <a:gd name="connsiteX1" fmla="*/ 177800 w 551543"/>
              <a:gd name="connsiteY1" fmla="*/ 3628 h 152400"/>
              <a:gd name="connsiteX2" fmla="*/ 224972 w 551543"/>
              <a:gd name="connsiteY2" fmla="*/ 7257 h 152400"/>
              <a:gd name="connsiteX3" fmla="*/ 297543 w 551543"/>
              <a:gd name="connsiteY3" fmla="*/ 10885 h 152400"/>
              <a:gd name="connsiteX4" fmla="*/ 402772 w 551543"/>
              <a:gd name="connsiteY4" fmla="*/ 18142 h 152400"/>
              <a:gd name="connsiteX5" fmla="*/ 424543 w 551543"/>
              <a:gd name="connsiteY5" fmla="*/ 25400 h 152400"/>
              <a:gd name="connsiteX6" fmla="*/ 446315 w 551543"/>
              <a:gd name="connsiteY6" fmla="*/ 36285 h 152400"/>
              <a:gd name="connsiteX7" fmla="*/ 457200 w 551543"/>
              <a:gd name="connsiteY7" fmla="*/ 43542 h 152400"/>
              <a:gd name="connsiteX8" fmla="*/ 478972 w 551543"/>
              <a:gd name="connsiteY8" fmla="*/ 54428 h 152400"/>
              <a:gd name="connsiteX9" fmla="*/ 486229 w 551543"/>
              <a:gd name="connsiteY9" fmla="*/ 65314 h 152400"/>
              <a:gd name="connsiteX10" fmla="*/ 497115 w 551543"/>
              <a:gd name="connsiteY10" fmla="*/ 72571 h 152400"/>
              <a:gd name="connsiteX11" fmla="*/ 511629 w 551543"/>
              <a:gd name="connsiteY11" fmla="*/ 94342 h 152400"/>
              <a:gd name="connsiteX12" fmla="*/ 533400 w 551543"/>
              <a:gd name="connsiteY12" fmla="*/ 123371 h 152400"/>
              <a:gd name="connsiteX13" fmla="*/ 540657 w 551543"/>
              <a:gd name="connsiteY13" fmla="*/ 145142 h 152400"/>
              <a:gd name="connsiteX14" fmla="*/ 551543 w 551543"/>
              <a:gd name="connsiteY1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543" h="152400">
                <a:moveTo>
                  <a:pt x="0" y="0"/>
                </a:moveTo>
                <a:lnTo>
                  <a:pt x="177800" y="3628"/>
                </a:lnTo>
                <a:cubicBezTo>
                  <a:pt x="193562" y="4136"/>
                  <a:pt x="209230" y="6303"/>
                  <a:pt x="224972" y="7257"/>
                </a:cubicBezTo>
                <a:cubicBezTo>
                  <a:pt x="249148" y="8722"/>
                  <a:pt x="273368" y="9405"/>
                  <a:pt x="297543" y="10885"/>
                </a:cubicBezTo>
                <a:lnTo>
                  <a:pt x="402772" y="18142"/>
                </a:lnTo>
                <a:cubicBezTo>
                  <a:pt x="410029" y="20561"/>
                  <a:pt x="418178" y="21157"/>
                  <a:pt x="424543" y="25400"/>
                </a:cubicBezTo>
                <a:cubicBezTo>
                  <a:pt x="438612" y="34779"/>
                  <a:pt x="431292" y="31278"/>
                  <a:pt x="446315" y="36285"/>
                </a:cubicBezTo>
                <a:cubicBezTo>
                  <a:pt x="449943" y="38704"/>
                  <a:pt x="453300" y="41592"/>
                  <a:pt x="457200" y="43542"/>
                </a:cubicBezTo>
                <a:cubicBezTo>
                  <a:pt x="487251" y="58568"/>
                  <a:pt x="447770" y="33628"/>
                  <a:pt x="478972" y="54428"/>
                </a:cubicBezTo>
                <a:cubicBezTo>
                  <a:pt x="481391" y="58057"/>
                  <a:pt x="483145" y="62230"/>
                  <a:pt x="486229" y="65314"/>
                </a:cubicBezTo>
                <a:cubicBezTo>
                  <a:pt x="489313" y="68398"/>
                  <a:pt x="494243" y="69289"/>
                  <a:pt x="497115" y="72571"/>
                </a:cubicBezTo>
                <a:cubicBezTo>
                  <a:pt x="502858" y="79135"/>
                  <a:pt x="505462" y="88174"/>
                  <a:pt x="511629" y="94342"/>
                </a:cubicBezTo>
                <a:cubicBezTo>
                  <a:pt x="520224" y="102938"/>
                  <a:pt x="529298" y="111065"/>
                  <a:pt x="533400" y="123371"/>
                </a:cubicBezTo>
                <a:cubicBezTo>
                  <a:pt x="535819" y="130628"/>
                  <a:pt x="534292" y="140899"/>
                  <a:pt x="540657" y="145142"/>
                </a:cubicBezTo>
                <a:lnTo>
                  <a:pt x="551543" y="152400"/>
                </a:ln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7" name="Freeform 26"/>
          <p:cNvSpPr/>
          <p:nvPr/>
        </p:nvSpPr>
        <p:spPr>
          <a:xfrm>
            <a:off x="4031411" y="4721525"/>
            <a:ext cx="2449902" cy="1380226"/>
          </a:xfrm>
          <a:custGeom>
            <a:avLst/>
            <a:gdLst>
              <a:gd name="connsiteX0" fmla="*/ 0 w 2449902"/>
              <a:gd name="connsiteY0" fmla="*/ 0 h 1380226"/>
              <a:gd name="connsiteX1" fmla="*/ 5751 w 2449902"/>
              <a:gd name="connsiteY1" fmla="*/ 178279 h 1380226"/>
              <a:gd name="connsiteX2" fmla="*/ 11502 w 2449902"/>
              <a:gd name="connsiteY2" fmla="*/ 195532 h 1380226"/>
              <a:gd name="connsiteX3" fmla="*/ 28755 w 2449902"/>
              <a:gd name="connsiteY3" fmla="*/ 253041 h 1380226"/>
              <a:gd name="connsiteX4" fmla="*/ 34506 w 2449902"/>
              <a:gd name="connsiteY4" fmla="*/ 270294 h 1380226"/>
              <a:gd name="connsiteX5" fmla="*/ 46008 w 2449902"/>
              <a:gd name="connsiteY5" fmla="*/ 287547 h 1380226"/>
              <a:gd name="connsiteX6" fmla="*/ 51759 w 2449902"/>
              <a:gd name="connsiteY6" fmla="*/ 304800 h 1380226"/>
              <a:gd name="connsiteX7" fmla="*/ 69012 w 2449902"/>
              <a:gd name="connsiteY7" fmla="*/ 316301 h 1380226"/>
              <a:gd name="connsiteX8" fmla="*/ 86264 w 2449902"/>
              <a:gd name="connsiteY8" fmla="*/ 333554 h 1380226"/>
              <a:gd name="connsiteX9" fmla="*/ 115019 w 2449902"/>
              <a:gd name="connsiteY9" fmla="*/ 385313 h 1380226"/>
              <a:gd name="connsiteX10" fmla="*/ 149525 w 2449902"/>
              <a:gd name="connsiteY10" fmla="*/ 419818 h 1380226"/>
              <a:gd name="connsiteX11" fmla="*/ 178280 w 2449902"/>
              <a:gd name="connsiteY11" fmla="*/ 448573 h 1380226"/>
              <a:gd name="connsiteX12" fmla="*/ 212785 w 2449902"/>
              <a:gd name="connsiteY12" fmla="*/ 477328 h 1380226"/>
              <a:gd name="connsiteX13" fmla="*/ 230038 w 2449902"/>
              <a:gd name="connsiteY13" fmla="*/ 483079 h 1380226"/>
              <a:gd name="connsiteX14" fmla="*/ 281797 w 2449902"/>
              <a:gd name="connsiteY14" fmla="*/ 511833 h 1380226"/>
              <a:gd name="connsiteX15" fmla="*/ 299049 w 2449902"/>
              <a:gd name="connsiteY15" fmla="*/ 529086 h 1380226"/>
              <a:gd name="connsiteX16" fmla="*/ 316302 w 2449902"/>
              <a:gd name="connsiteY16" fmla="*/ 534837 h 1380226"/>
              <a:gd name="connsiteX17" fmla="*/ 333555 w 2449902"/>
              <a:gd name="connsiteY17" fmla="*/ 546339 h 1380226"/>
              <a:gd name="connsiteX18" fmla="*/ 345057 w 2449902"/>
              <a:gd name="connsiteY18" fmla="*/ 563592 h 1380226"/>
              <a:gd name="connsiteX19" fmla="*/ 362310 w 2449902"/>
              <a:gd name="connsiteY19" fmla="*/ 575094 h 1380226"/>
              <a:gd name="connsiteX20" fmla="*/ 368061 w 2449902"/>
              <a:gd name="connsiteY20" fmla="*/ 592347 h 1380226"/>
              <a:gd name="connsiteX21" fmla="*/ 379563 w 2449902"/>
              <a:gd name="connsiteY21" fmla="*/ 609600 h 1380226"/>
              <a:gd name="connsiteX22" fmla="*/ 391064 w 2449902"/>
              <a:gd name="connsiteY22" fmla="*/ 649856 h 1380226"/>
              <a:gd name="connsiteX23" fmla="*/ 408317 w 2449902"/>
              <a:gd name="connsiteY23" fmla="*/ 701615 h 1380226"/>
              <a:gd name="connsiteX24" fmla="*/ 414068 w 2449902"/>
              <a:gd name="connsiteY24" fmla="*/ 718867 h 1380226"/>
              <a:gd name="connsiteX25" fmla="*/ 437072 w 2449902"/>
              <a:gd name="connsiteY25" fmla="*/ 753373 h 1380226"/>
              <a:gd name="connsiteX26" fmla="*/ 454325 w 2449902"/>
              <a:gd name="connsiteY26" fmla="*/ 805132 h 1380226"/>
              <a:gd name="connsiteX27" fmla="*/ 460076 w 2449902"/>
              <a:gd name="connsiteY27" fmla="*/ 822384 h 1380226"/>
              <a:gd name="connsiteX28" fmla="*/ 500332 w 2449902"/>
              <a:gd name="connsiteY28" fmla="*/ 862641 h 1380226"/>
              <a:gd name="connsiteX29" fmla="*/ 517585 w 2449902"/>
              <a:gd name="connsiteY29" fmla="*/ 874143 h 1380226"/>
              <a:gd name="connsiteX30" fmla="*/ 552091 w 2449902"/>
              <a:gd name="connsiteY30" fmla="*/ 885645 h 1380226"/>
              <a:gd name="connsiteX31" fmla="*/ 626853 w 2449902"/>
              <a:gd name="connsiteY31" fmla="*/ 879894 h 1380226"/>
              <a:gd name="connsiteX32" fmla="*/ 661359 w 2449902"/>
              <a:gd name="connsiteY32" fmla="*/ 856890 h 1380226"/>
              <a:gd name="connsiteX33" fmla="*/ 672861 w 2449902"/>
              <a:gd name="connsiteY33" fmla="*/ 839637 h 1380226"/>
              <a:gd name="connsiteX34" fmla="*/ 690114 w 2449902"/>
              <a:gd name="connsiteY34" fmla="*/ 828135 h 1380226"/>
              <a:gd name="connsiteX35" fmla="*/ 713117 w 2449902"/>
              <a:gd name="connsiteY35" fmla="*/ 793630 h 1380226"/>
              <a:gd name="connsiteX36" fmla="*/ 782129 w 2449902"/>
              <a:gd name="connsiteY36" fmla="*/ 759124 h 1380226"/>
              <a:gd name="connsiteX37" fmla="*/ 799381 w 2449902"/>
              <a:gd name="connsiteY37" fmla="*/ 753373 h 1380226"/>
              <a:gd name="connsiteX38" fmla="*/ 833887 w 2449902"/>
              <a:gd name="connsiteY38" fmla="*/ 730369 h 1380226"/>
              <a:gd name="connsiteX39" fmla="*/ 845389 w 2449902"/>
              <a:gd name="connsiteY39" fmla="*/ 713117 h 1380226"/>
              <a:gd name="connsiteX40" fmla="*/ 862642 w 2449902"/>
              <a:gd name="connsiteY40" fmla="*/ 707366 h 1380226"/>
              <a:gd name="connsiteX41" fmla="*/ 885646 w 2449902"/>
              <a:gd name="connsiteY41" fmla="*/ 684362 h 1380226"/>
              <a:gd name="connsiteX42" fmla="*/ 902898 w 2449902"/>
              <a:gd name="connsiteY42" fmla="*/ 667109 h 1380226"/>
              <a:gd name="connsiteX43" fmla="*/ 920151 w 2449902"/>
              <a:gd name="connsiteY43" fmla="*/ 655607 h 1380226"/>
              <a:gd name="connsiteX44" fmla="*/ 966159 w 2449902"/>
              <a:gd name="connsiteY44" fmla="*/ 615350 h 1380226"/>
              <a:gd name="connsiteX45" fmla="*/ 1058174 w 2449902"/>
              <a:gd name="connsiteY45" fmla="*/ 598098 h 1380226"/>
              <a:gd name="connsiteX46" fmla="*/ 1075427 w 2449902"/>
              <a:gd name="connsiteY46" fmla="*/ 592347 h 1380226"/>
              <a:gd name="connsiteX47" fmla="*/ 1155940 w 2449902"/>
              <a:gd name="connsiteY47" fmla="*/ 580845 h 1380226"/>
              <a:gd name="connsiteX48" fmla="*/ 1270959 w 2449902"/>
              <a:gd name="connsiteY48" fmla="*/ 586596 h 1380226"/>
              <a:gd name="connsiteX49" fmla="*/ 1316966 w 2449902"/>
              <a:gd name="connsiteY49" fmla="*/ 603849 h 1380226"/>
              <a:gd name="connsiteX50" fmla="*/ 1334219 w 2449902"/>
              <a:gd name="connsiteY50" fmla="*/ 609600 h 1380226"/>
              <a:gd name="connsiteX51" fmla="*/ 1362974 w 2449902"/>
              <a:gd name="connsiteY51" fmla="*/ 638354 h 1380226"/>
              <a:gd name="connsiteX52" fmla="*/ 1380227 w 2449902"/>
              <a:gd name="connsiteY52" fmla="*/ 655607 h 1380226"/>
              <a:gd name="connsiteX53" fmla="*/ 1414732 w 2449902"/>
              <a:gd name="connsiteY53" fmla="*/ 667109 h 1380226"/>
              <a:gd name="connsiteX54" fmla="*/ 1466491 w 2449902"/>
              <a:gd name="connsiteY54" fmla="*/ 690113 h 1380226"/>
              <a:gd name="connsiteX55" fmla="*/ 1500997 w 2449902"/>
              <a:gd name="connsiteY55" fmla="*/ 701615 h 1380226"/>
              <a:gd name="connsiteX56" fmla="*/ 1518249 w 2449902"/>
              <a:gd name="connsiteY56" fmla="*/ 707366 h 1380226"/>
              <a:gd name="connsiteX57" fmla="*/ 1558506 w 2449902"/>
              <a:gd name="connsiteY57" fmla="*/ 718867 h 1380226"/>
              <a:gd name="connsiteX58" fmla="*/ 1662023 w 2449902"/>
              <a:gd name="connsiteY58" fmla="*/ 713117 h 1380226"/>
              <a:gd name="connsiteX59" fmla="*/ 1696529 w 2449902"/>
              <a:gd name="connsiteY59" fmla="*/ 701615 h 1380226"/>
              <a:gd name="connsiteX60" fmla="*/ 1754038 w 2449902"/>
              <a:gd name="connsiteY60" fmla="*/ 707366 h 1380226"/>
              <a:gd name="connsiteX61" fmla="*/ 1771291 w 2449902"/>
              <a:gd name="connsiteY61" fmla="*/ 718867 h 1380226"/>
              <a:gd name="connsiteX62" fmla="*/ 1788544 w 2449902"/>
              <a:gd name="connsiteY62" fmla="*/ 724618 h 1380226"/>
              <a:gd name="connsiteX63" fmla="*/ 1811547 w 2449902"/>
              <a:gd name="connsiteY63" fmla="*/ 759124 h 1380226"/>
              <a:gd name="connsiteX64" fmla="*/ 1823049 w 2449902"/>
              <a:gd name="connsiteY64" fmla="*/ 776377 h 1380226"/>
              <a:gd name="connsiteX65" fmla="*/ 1840302 w 2449902"/>
              <a:gd name="connsiteY65" fmla="*/ 782128 h 1380226"/>
              <a:gd name="connsiteX66" fmla="*/ 1857555 w 2449902"/>
              <a:gd name="connsiteY66" fmla="*/ 816633 h 1380226"/>
              <a:gd name="connsiteX67" fmla="*/ 1863306 w 2449902"/>
              <a:gd name="connsiteY67" fmla="*/ 833886 h 1380226"/>
              <a:gd name="connsiteX68" fmla="*/ 1886310 w 2449902"/>
              <a:gd name="connsiteY68" fmla="*/ 868392 h 1380226"/>
              <a:gd name="connsiteX69" fmla="*/ 1915064 w 2449902"/>
              <a:gd name="connsiteY69" fmla="*/ 902898 h 1380226"/>
              <a:gd name="connsiteX70" fmla="*/ 1949570 w 2449902"/>
              <a:gd name="connsiteY70" fmla="*/ 925901 h 1380226"/>
              <a:gd name="connsiteX71" fmla="*/ 1966823 w 2449902"/>
              <a:gd name="connsiteY71" fmla="*/ 937403 h 1380226"/>
              <a:gd name="connsiteX72" fmla="*/ 2001329 w 2449902"/>
              <a:gd name="connsiteY72" fmla="*/ 994913 h 1380226"/>
              <a:gd name="connsiteX73" fmla="*/ 2012831 w 2449902"/>
              <a:gd name="connsiteY73" fmla="*/ 1012166 h 1380226"/>
              <a:gd name="connsiteX74" fmla="*/ 2035834 w 2449902"/>
              <a:gd name="connsiteY74" fmla="*/ 1046671 h 1380226"/>
              <a:gd name="connsiteX75" fmla="*/ 2041585 w 2449902"/>
              <a:gd name="connsiteY75" fmla="*/ 1063924 h 1380226"/>
              <a:gd name="connsiteX76" fmla="*/ 2058838 w 2449902"/>
              <a:gd name="connsiteY76" fmla="*/ 1098430 h 1380226"/>
              <a:gd name="connsiteX77" fmla="*/ 2064589 w 2449902"/>
              <a:gd name="connsiteY77" fmla="*/ 1144437 h 1380226"/>
              <a:gd name="connsiteX78" fmla="*/ 2076091 w 2449902"/>
              <a:gd name="connsiteY78" fmla="*/ 1161690 h 1380226"/>
              <a:gd name="connsiteX79" fmla="*/ 2145102 w 2449902"/>
              <a:gd name="connsiteY79" fmla="*/ 1167441 h 1380226"/>
              <a:gd name="connsiteX80" fmla="*/ 2196861 w 2449902"/>
              <a:gd name="connsiteY80" fmla="*/ 1184694 h 1380226"/>
              <a:gd name="connsiteX81" fmla="*/ 2214114 w 2449902"/>
              <a:gd name="connsiteY81" fmla="*/ 1190445 h 1380226"/>
              <a:gd name="connsiteX82" fmla="*/ 2248619 w 2449902"/>
              <a:gd name="connsiteY82" fmla="*/ 1213449 h 1380226"/>
              <a:gd name="connsiteX83" fmla="*/ 2283125 w 2449902"/>
              <a:gd name="connsiteY83" fmla="*/ 1236452 h 1380226"/>
              <a:gd name="connsiteX84" fmla="*/ 2317631 w 2449902"/>
              <a:gd name="connsiteY84" fmla="*/ 1253705 h 1380226"/>
              <a:gd name="connsiteX85" fmla="*/ 2346385 w 2449902"/>
              <a:gd name="connsiteY85" fmla="*/ 1282460 h 1380226"/>
              <a:gd name="connsiteX86" fmla="*/ 2357887 w 2449902"/>
              <a:gd name="connsiteY86" fmla="*/ 1299713 h 1380226"/>
              <a:gd name="connsiteX87" fmla="*/ 2375140 w 2449902"/>
              <a:gd name="connsiteY87" fmla="*/ 1311215 h 1380226"/>
              <a:gd name="connsiteX88" fmla="*/ 2392393 w 2449902"/>
              <a:gd name="connsiteY88" fmla="*/ 1328467 h 1380226"/>
              <a:gd name="connsiteX89" fmla="*/ 2426898 w 2449902"/>
              <a:gd name="connsiteY89" fmla="*/ 1351471 h 1380226"/>
              <a:gd name="connsiteX90" fmla="*/ 2432649 w 2449902"/>
              <a:gd name="connsiteY90" fmla="*/ 1368724 h 1380226"/>
              <a:gd name="connsiteX91" fmla="*/ 2449902 w 2449902"/>
              <a:gd name="connsiteY91" fmla="*/ 1380226 h 138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9902" h="1380226">
                <a:moveTo>
                  <a:pt x="0" y="0"/>
                </a:moveTo>
                <a:cubicBezTo>
                  <a:pt x="1917" y="59426"/>
                  <a:pt x="2260" y="118924"/>
                  <a:pt x="5751" y="178279"/>
                </a:cubicBezTo>
                <a:cubicBezTo>
                  <a:pt x="6107" y="184331"/>
                  <a:pt x="9837" y="189703"/>
                  <a:pt x="11502" y="195532"/>
                </a:cubicBezTo>
                <a:cubicBezTo>
                  <a:pt x="28885" y="256372"/>
                  <a:pt x="1421" y="171038"/>
                  <a:pt x="28755" y="253041"/>
                </a:cubicBezTo>
                <a:cubicBezTo>
                  <a:pt x="30672" y="258792"/>
                  <a:pt x="31143" y="265250"/>
                  <a:pt x="34506" y="270294"/>
                </a:cubicBezTo>
                <a:cubicBezTo>
                  <a:pt x="38340" y="276045"/>
                  <a:pt x="42917" y="281365"/>
                  <a:pt x="46008" y="287547"/>
                </a:cubicBezTo>
                <a:cubicBezTo>
                  <a:pt x="48719" y="292969"/>
                  <a:pt x="47972" y="300066"/>
                  <a:pt x="51759" y="304800"/>
                </a:cubicBezTo>
                <a:cubicBezTo>
                  <a:pt x="56077" y="310197"/>
                  <a:pt x="63702" y="311876"/>
                  <a:pt x="69012" y="316301"/>
                </a:cubicBezTo>
                <a:cubicBezTo>
                  <a:pt x="75260" y="321508"/>
                  <a:pt x="80513" y="327803"/>
                  <a:pt x="86264" y="333554"/>
                </a:cubicBezTo>
                <a:cubicBezTo>
                  <a:pt x="93496" y="355249"/>
                  <a:pt x="95244" y="365539"/>
                  <a:pt x="115019" y="385313"/>
                </a:cubicBezTo>
                <a:cubicBezTo>
                  <a:pt x="126521" y="396815"/>
                  <a:pt x="140502" y="406284"/>
                  <a:pt x="149525" y="419818"/>
                </a:cubicBezTo>
                <a:cubicBezTo>
                  <a:pt x="170613" y="451450"/>
                  <a:pt x="149524" y="424609"/>
                  <a:pt x="178280" y="448573"/>
                </a:cubicBezTo>
                <a:cubicBezTo>
                  <a:pt x="197360" y="464473"/>
                  <a:pt x="191365" y="466618"/>
                  <a:pt x="212785" y="477328"/>
                </a:cubicBezTo>
                <a:cubicBezTo>
                  <a:pt x="218207" y="480039"/>
                  <a:pt x="224739" y="480135"/>
                  <a:pt x="230038" y="483079"/>
                </a:cubicBezTo>
                <a:cubicBezTo>
                  <a:pt x="289358" y="516034"/>
                  <a:pt x="242760" y="498823"/>
                  <a:pt x="281797" y="511833"/>
                </a:cubicBezTo>
                <a:cubicBezTo>
                  <a:pt x="287548" y="517584"/>
                  <a:pt x="292282" y="524575"/>
                  <a:pt x="299049" y="529086"/>
                </a:cubicBezTo>
                <a:cubicBezTo>
                  <a:pt x="304093" y="532449"/>
                  <a:pt x="310880" y="532126"/>
                  <a:pt x="316302" y="534837"/>
                </a:cubicBezTo>
                <a:cubicBezTo>
                  <a:pt x="322484" y="537928"/>
                  <a:pt x="327804" y="542505"/>
                  <a:pt x="333555" y="546339"/>
                </a:cubicBezTo>
                <a:cubicBezTo>
                  <a:pt x="337389" y="552090"/>
                  <a:pt x="340170" y="558705"/>
                  <a:pt x="345057" y="563592"/>
                </a:cubicBezTo>
                <a:cubicBezTo>
                  <a:pt x="349944" y="568479"/>
                  <a:pt x="357992" y="569697"/>
                  <a:pt x="362310" y="575094"/>
                </a:cubicBezTo>
                <a:cubicBezTo>
                  <a:pt x="366097" y="579828"/>
                  <a:pt x="365350" y="586925"/>
                  <a:pt x="368061" y="592347"/>
                </a:cubicBezTo>
                <a:cubicBezTo>
                  <a:pt x="371152" y="598529"/>
                  <a:pt x="376472" y="603418"/>
                  <a:pt x="379563" y="609600"/>
                </a:cubicBezTo>
                <a:cubicBezTo>
                  <a:pt x="384398" y="619269"/>
                  <a:pt x="388298" y="640635"/>
                  <a:pt x="391064" y="649856"/>
                </a:cubicBezTo>
                <a:cubicBezTo>
                  <a:pt x="396290" y="667275"/>
                  <a:pt x="402566" y="684362"/>
                  <a:pt x="408317" y="701615"/>
                </a:cubicBezTo>
                <a:cubicBezTo>
                  <a:pt x="410234" y="707366"/>
                  <a:pt x="410706" y="713823"/>
                  <a:pt x="414068" y="718867"/>
                </a:cubicBezTo>
                <a:cubicBezTo>
                  <a:pt x="421736" y="730369"/>
                  <a:pt x="432701" y="740259"/>
                  <a:pt x="437072" y="753373"/>
                </a:cubicBezTo>
                <a:lnTo>
                  <a:pt x="454325" y="805132"/>
                </a:lnTo>
                <a:cubicBezTo>
                  <a:pt x="456242" y="810883"/>
                  <a:pt x="456714" y="817340"/>
                  <a:pt x="460076" y="822384"/>
                </a:cubicBezTo>
                <a:cubicBezTo>
                  <a:pt x="497984" y="879246"/>
                  <a:pt x="464905" y="844927"/>
                  <a:pt x="500332" y="862641"/>
                </a:cubicBezTo>
                <a:cubicBezTo>
                  <a:pt x="506514" y="865732"/>
                  <a:pt x="511269" y="871336"/>
                  <a:pt x="517585" y="874143"/>
                </a:cubicBezTo>
                <a:cubicBezTo>
                  <a:pt x="528664" y="879067"/>
                  <a:pt x="552091" y="885645"/>
                  <a:pt x="552091" y="885645"/>
                </a:cubicBezTo>
                <a:cubicBezTo>
                  <a:pt x="577012" y="883728"/>
                  <a:pt x="602052" y="882994"/>
                  <a:pt x="626853" y="879894"/>
                </a:cubicBezTo>
                <a:cubicBezTo>
                  <a:pt x="643996" y="877751"/>
                  <a:pt x="650319" y="870138"/>
                  <a:pt x="661359" y="856890"/>
                </a:cubicBezTo>
                <a:cubicBezTo>
                  <a:pt x="665784" y="851580"/>
                  <a:pt x="667974" y="844524"/>
                  <a:pt x="672861" y="839637"/>
                </a:cubicBezTo>
                <a:cubicBezTo>
                  <a:pt x="677748" y="834750"/>
                  <a:pt x="684363" y="831969"/>
                  <a:pt x="690114" y="828135"/>
                </a:cubicBezTo>
                <a:cubicBezTo>
                  <a:pt x="697782" y="816633"/>
                  <a:pt x="701615" y="801298"/>
                  <a:pt x="713117" y="793630"/>
                </a:cubicBezTo>
                <a:cubicBezTo>
                  <a:pt x="757712" y="763900"/>
                  <a:pt x="734508" y="774998"/>
                  <a:pt x="782129" y="759124"/>
                </a:cubicBezTo>
                <a:cubicBezTo>
                  <a:pt x="787880" y="757207"/>
                  <a:pt x="794337" y="756735"/>
                  <a:pt x="799381" y="753373"/>
                </a:cubicBezTo>
                <a:lnTo>
                  <a:pt x="833887" y="730369"/>
                </a:lnTo>
                <a:cubicBezTo>
                  <a:pt x="837721" y="724618"/>
                  <a:pt x="839992" y="717435"/>
                  <a:pt x="845389" y="713117"/>
                </a:cubicBezTo>
                <a:cubicBezTo>
                  <a:pt x="850123" y="709330"/>
                  <a:pt x="858355" y="711653"/>
                  <a:pt x="862642" y="707366"/>
                </a:cubicBezTo>
                <a:cubicBezTo>
                  <a:pt x="893314" y="676694"/>
                  <a:pt x="839638" y="699698"/>
                  <a:pt x="885646" y="684362"/>
                </a:cubicBezTo>
                <a:cubicBezTo>
                  <a:pt x="891397" y="678611"/>
                  <a:pt x="896650" y="672316"/>
                  <a:pt x="902898" y="667109"/>
                </a:cubicBezTo>
                <a:cubicBezTo>
                  <a:pt x="908208" y="662684"/>
                  <a:pt x="915264" y="660494"/>
                  <a:pt x="920151" y="655607"/>
                </a:cubicBezTo>
                <a:cubicBezTo>
                  <a:pt x="943634" y="632124"/>
                  <a:pt x="917277" y="631643"/>
                  <a:pt x="966159" y="615350"/>
                </a:cubicBezTo>
                <a:cubicBezTo>
                  <a:pt x="1018941" y="597757"/>
                  <a:pt x="988600" y="605055"/>
                  <a:pt x="1058174" y="598098"/>
                </a:cubicBezTo>
                <a:cubicBezTo>
                  <a:pt x="1063925" y="596181"/>
                  <a:pt x="1069509" y="593662"/>
                  <a:pt x="1075427" y="592347"/>
                </a:cubicBezTo>
                <a:cubicBezTo>
                  <a:pt x="1096750" y="587608"/>
                  <a:pt x="1136041" y="583332"/>
                  <a:pt x="1155940" y="580845"/>
                </a:cubicBezTo>
                <a:cubicBezTo>
                  <a:pt x="1194280" y="582762"/>
                  <a:pt x="1232704" y="583408"/>
                  <a:pt x="1270959" y="586596"/>
                </a:cubicBezTo>
                <a:cubicBezTo>
                  <a:pt x="1292897" y="588424"/>
                  <a:pt x="1297070" y="595322"/>
                  <a:pt x="1316966" y="603849"/>
                </a:cubicBezTo>
                <a:cubicBezTo>
                  <a:pt x="1322538" y="606237"/>
                  <a:pt x="1328468" y="607683"/>
                  <a:pt x="1334219" y="609600"/>
                </a:cubicBezTo>
                <a:cubicBezTo>
                  <a:pt x="1355307" y="641230"/>
                  <a:pt x="1334219" y="614391"/>
                  <a:pt x="1362974" y="638354"/>
                </a:cubicBezTo>
                <a:cubicBezTo>
                  <a:pt x="1369222" y="643561"/>
                  <a:pt x="1373117" y="651657"/>
                  <a:pt x="1380227" y="655607"/>
                </a:cubicBezTo>
                <a:cubicBezTo>
                  <a:pt x="1390825" y="661495"/>
                  <a:pt x="1404644" y="660384"/>
                  <a:pt x="1414732" y="667109"/>
                </a:cubicBezTo>
                <a:cubicBezTo>
                  <a:pt x="1442073" y="685336"/>
                  <a:pt x="1425428" y="676425"/>
                  <a:pt x="1466491" y="690113"/>
                </a:cubicBezTo>
                <a:lnTo>
                  <a:pt x="1500997" y="701615"/>
                </a:lnTo>
                <a:cubicBezTo>
                  <a:pt x="1506748" y="703532"/>
                  <a:pt x="1512368" y="705896"/>
                  <a:pt x="1518249" y="707366"/>
                </a:cubicBezTo>
                <a:cubicBezTo>
                  <a:pt x="1547134" y="714587"/>
                  <a:pt x="1533754" y="710618"/>
                  <a:pt x="1558506" y="718867"/>
                </a:cubicBezTo>
                <a:cubicBezTo>
                  <a:pt x="1593012" y="716950"/>
                  <a:pt x="1627731" y="717403"/>
                  <a:pt x="1662023" y="713117"/>
                </a:cubicBezTo>
                <a:cubicBezTo>
                  <a:pt x="1674054" y="711613"/>
                  <a:pt x="1696529" y="701615"/>
                  <a:pt x="1696529" y="701615"/>
                </a:cubicBezTo>
                <a:cubicBezTo>
                  <a:pt x="1715699" y="703532"/>
                  <a:pt x="1735266" y="703034"/>
                  <a:pt x="1754038" y="707366"/>
                </a:cubicBezTo>
                <a:cubicBezTo>
                  <a:pt x="1760773" y="708920"/>
                  <a:pt x="1765109" y="715776"/>
                  <a:pt x="1771291" y="718867"/>
                </a:cubicBezTo>
                <a:cubicBezTo>
                  <a:pt x="1776713" y="721578"/>
                  <a:pt x="1782793" y="722701"/>
                  <a:pt x="1788544" y="724618"/>
                </a:cubicBezTo>
                <a:cubicBezTo>
                  <a:pt x="1798651" y="754938"/>
                  <a:pt x="1787616" y="730405"/>
                  <a:pt x="1811547" y="759124"/>
                </a:cubicBezTo>
                <a:cubicBezTo>
                  <a:pt x="1815972" y="764434"/>
                  <a:pt x="1817652" y="772059"/>
                  <a:pt x="1823049" y="776377"/>
                </a:cubicBezTo>
                <a:cubicBezTo>
                  <a:pt x="1827783" y="780164"/>
                  <a:pt x="1834551" y="780211"/>
                  <a:pt x="1840302" y="782128"/>
                </a:cubicBezTo>
                <a:cubicBezTo>
                  <a:pt x="1854758" y="825495"/>
                  <a:pt x="1835258" y="772040"/>
                  <a:pt x="1857555" y="816633"/>
                </a:cubicBezTo>
                <a:cubicBezTo>
                  <a:pt x="1860266" y="822055"/>
                  <a:pt x="1860362" y="828587"/>
                  <a:pt x="1863306" y="833886"/>
                </a:cubicBezTo>
                <a:cubicBezTo>
                  <a:pt x="1870019" y="845970"/>
                  <a:pt x="1878642" y="856890"/>
                  <a:pt x="1886310" y="868392"/>
                </a:cubicBezTo>
                <a:cubicBezTo>
                  <a:pt x="1896532" y="883726"/>
                  <a:pt x="1899739" y="890978"/>
                  <a:pt x="1915064" y="902898"/>
                </a:cubicBezTo>
                <a:cubicBezTo>
                  <a:pt x="1925976" y="911385"/>
                  <a:pt x="1938068" y="918233"/>
                  <a:pt x="1949570" y="925901"/>
                </a:cubicBezTo>
                <a:lnTo>
                  <a:pt x="1966823" y="937403"/>
                </a:lnTo>
                <a:cubicBezTo>
                  <a:pt x="1984507" y="972771"/>
                  <a:pt x="1973570" y="953274"/>
                  <a:pt x="2001329" y="994913"/>
                </a:cubicBezTo>
                <a:lnTo>
                  <a:pt x="2012831" y="1012166"/>
                </a:lnTo>
                <a:cubicBezTo>
                  <a:pt x="2026503" y="1053185"/>
                  <a:pt x="2007117" y="1003595"/>
                  <a:pt x="2035834" y="1046671"/>
                </a:cubicBezTo>
                <a:cubicBezTo>
                  <a:pt x="2039197" y="1051715"/>
                  <a:pt x="2038874" y="1058502"/>
                  <a:pt x="2041585" y="1063924"/>
                </a:cubicBezTo>
                <a:cubicBezTo>
                  <a:pt x="2063882" y="1108518"/>
                  <a:pt x="2044383" y="1055064"/>
                  <a:pt x="2058838" y="1098430"/>
                </a:cubicBezTo>
                <a:cubicBezTo>
                  <a:pt x="2060755" y="1113766"/>
                  <a:pt x="2060522" y="1129527"/>
                  <a:pt x="2064589" y="1144437"/>
                </a:cubicBezTo>
                <a:cubicBezTo>
                  <a:pt x="2066408" y="1151105"/>
                  <a:pt x="2069445" y="1159791"/>
                  <a:pt x="2076091" y="1161690"/>
                </a:cubicBezTo>
                <a:cubicBezTo>
                  <a:pt x="2098286" y="1168032"/>
                  <a:pt x="2122098" y="1165524"/>
                  <a:pt x="2145102" y="1167441"/>
                </a:cubicBezTo>
                <a:lnTo>
                  <a:pt x="2196861" y="1184694"/>
                </a:lnTo>
                <a:lnTo>
                  <a:pt x="2214114" y="1190445"/>
                </a:lnTo>
                <a:cubicBezTo>
                  <a:pt x="2252397" y="1228730"/>
                  <a:pt x="2211169" y="1192644"/>
                  <a:pt x="2248619" y="1213449"/>
                </a:cubicBezTo>
                <a:cubicBezTo>
                  <a:pt x="2260703" y="1220162"/>
                  <a:pt x="2270011" y="1232081"/>
                  <a:pt x="2283125" y="1236452"/>
                </a:cubicBezTo>
                <a:cubicBezTo>
                  <a:pt x="2306935" y="1244389"/>
                  <a:pt x="2295334" y="1238840"/>
                  <a:pt x="2317631" y="1253705"/>
                </a:cubicBezTo>
                <a:cubicBezTo>
                  <a:pt x="2348297" y="1299708"/>
                  <a:pt x="2308049" y="1244124"/>
                  <a:pt x="2346385" y="1282460"/>
                </a:cubicBezTo>
                <a:cubicBezTo>
                  <a:pt x="2351272" y="1287347"/>
                  <a:pt x="2353000" y="1294826"/>
                  <a:pt x="2357887" y="1299713"/>
                </a:cubicBezTo>
                <a:cubicBezTo>
                  <a:pt x="2362774" y="1304600"/>
                  <a:pt x="2369830" y="1306790"/>
                  <a:pt x="2375140" y="1311215"/>
                </a:cubicBezTo>
                <a:cubicBezTo>
                  <a:pt x="2381388" y="1316421"/>
                  <a:pt x="2385973" y="1323474"/>
                  <a:pt x="2392393" y="1328467"/>
                </a:cubicBezTo>
                <a:cubicBezTo>
                  <a:pt x="2403305" y="1336954"/>
                  <a:pt x="2426898" y="1351471"/>
                  <a:pt x="2426898" y="1351471"/>
                </a:cubicBezTo>
                <a:cubicBezTo>
                  <a:pt x="2428815" y="1357222"/>
                  <a:pt x="2428862" y="1363990"/>
                  <a:pt x="2432649" y="1368724"/>
                </a:cubicBezTo>
                <a:cubicBezTo>
                  <a:pt x="2436967" y="1374121"/>
                  <a:pt x="2449902" y="1380226"/>
                  <a:pt x="2449902" y="1380226"/>
                </a:cubicBez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 name="Freeform 1"/>
          <p:cNvSpPr/>
          <p:nvPr/>
        </p:nvSpPr>
        <p:spPr>
          <a:xfrm>
            <a:off x="6462584" y="6098059"/>
            <a:ext cx="253336" cy="689517"/>
          </a:xfrm>
          <a:custGeom>
            <a:avLst/>
            <a:gdLst>
              <a:gd name="connsiteX0" fmla="*/ 24713 w 253336"/>
              <a:gd name="connsiteY0" fmla="*/ 0 h 689517"/>
              <a:gd name="connsiteX1" fmla="*/ 18535 w 253336"/>
              <a:gd name="connsiteY1" fmla="*/ 37071 h 689517"/>
              <a:gd name="connsiteX2" fmla="*/ 12357 w 253336"/>
              <a:gd name="connsiteY2" fmla="*/ 86498 h 689517"/>
              <a:gd name="connsiteX3" fmla="*/ 0 w 253336"/>
              <a:gd name="connsiteY3" fmla="*/ 129746 h 689517"/>
              <a:gd name="connsiteX4" fmla="*/ 6178 w 253336"/>
              <a:gd name="connsiteY4" fmla="*/ 247136 h 689517"/>
              <a:gd name="connsiteX5" fmla="*/ 24713 w 253336"/>
              <a:gd name="connsiteY5" fmla="*/ 315098 h 689517"/>
              <a:gd name="connsiteX6" fmla="*/ 30892 w 253336"/>
              <a:gd name="connsiteY6" fmla="*/ 333633 h 689517"/>
              <a:gd name="connsiteX7" fmla="*/ 43248 w 253336"/>
              <a:gd name="connsiteY7" fmla="*/ 352168 h 689517"/>
              <a:gd name="connsiteX8" fmla="*/ 55605 w 253336"/>
              <a:gd name="connsiteY8" fmla="*/ 389238 h 689517"/>
              <a:gd name="connsiteX9" fmla="*/ 86497 w 253336"/>
              <a:gd name="connsiteY9" fmla="*/ 426309 h 689517"/>
              <a:gd name="connsiteX10" fmla="*/ 129746 w 253336"/>
              <a:gd name="connsiteY10" fmla="*/ 481914 h 689517"/>
              <a:gd name="connsiteX11" fmla="*/ 142102 w 253336"/>
              <a:gd name="connsiteY11" fmla="*/ 500449 h 689517"/>
              <a:gd name="connsiteX12" fmla="*/ 154459 w 253336"/>
              <a:gd name="connsiteY12" fmla="*/ 518984 h 689517"/>
              <a:gd name="connsiteX13" fmla="*/ 160638 w 253336"/>
              <a:gd name="connsiteY13" fmla="*/ 537519 h 689517"/>
              <a:gd name="connsiteX14" fmla="*/ 185351 w 253336"/>
              <a:gd name="connsiteY14" fmla="*/ 574590 h 689517"/>
              <a:gd name="connsiteX15" fmla="*/ 191530 w 253336"/>
              <a:gd name="connsiteY15" fmla="*/ 593125 h 689517"/>
              <a:gd name="connsiteX16" fmla="*/ 216243 w 253336"/>
              <a:gd name="connsiteY16" fmla="*/ 630195 h 689517"/>
              <a:gd name="connsiteX17" fmla="*/ 228600 w 253336"/>
              <a:gd name="connsiteY17" fmla="*/ 648730 h 689517"/>
              <a:gd name="connsiteX18" fmla="*/ 234778 w 253336"/>
              <a:gd name="connsiteY18" fmla="*/ 667265 h 689517"/>
              <a:gd name="connsiteX19" fmla="*/ 253313 w 253336"/>
              <a:gd name="connsiteY19" fmla="*/ 679622 h 68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336" h="689517">
                <a:moveTo>
                  <a:pt x="24713" y="0"/>
                </a:moveTo>
                <a:cubicBezTo>
                  <a:pt x="22654" y="12357"/>
                  <a:pt x="20307" y="24669"/>
                  <a:pt x="18535" y="37071"/>
                </a:cubicBezTo>
                <a:cubicBezTo>
                  <a:pt x="16187" y="53508"/>
                  <a:pt x="15087" y="70120"/>
                  <a:pt x="12357" y="86498"/>
                </a:cubicBezTo>
                <a:cubicBezTo>
                  <a:pt x="9772" y="102007"/>
                  <a:pt x="4895" y="115061"/>
                  <a:pt x="0" y="129746"/>
                </a:cubicBezTo>
                <a:cubicBezTo>
                  <a:pt x="2059" y="168876"/>
                  <a:pt x="2924" y="208087"/>
                  <a:pt x="6178" y="247136"/>
                </a:cubicBezTo>
                <a:cubicBezTo>
                  <a:pt x="8118" y="270415"/>
                  <a:pt x="17464" y="293349"/>
                  <a:pt x="24713" y="315098"/>
                </a:cubicBezTo>
                <a:cubicBezTo>
                  <a:pt x="26772" y="321276"/>
                  <a:pt x="27280" y="328214"/>
                  <a:pt x="30892" y="333633"/>
                </a:cubicBezTo>
                <a:cubicBezTo>
                  <a:pt x="35011" y="339811"/>
                  <a:pt x="40232" y="345383"/>
                  <a:pt x="43248" y="352168"/>
                </a:cubicBezTo>
                <a:cubicBezTo>
                  <a:pt x="48538" y="364071"/>
                  <a:pt x="46395" y="380028"/>
                  <a:pt x="55605" y="389238"/>
                </a:cubicBezTo>
                <a:cubicBezTo>
                  <a:pt x="109754" y="443387"/>
                  <a:pt x="43489" y="374698"/>
                  <a:pt x="86497" y="426309"/>
                </a:cubicBezTo>
                <a:cubicBezTo>
                  <a:pt x="134892" y="484383"/>
                  <a:pt x="67282" y="388218"/>
                  <a:pt x="129746" y="481914"/>
                </a:cubicBezTo>
                <a:lnTo>
                  <a:pt x="142102" y="500449"/>
                </a:lnTo>
                <a:cubicBezTo>
                  <a:pt x="146221" y="506627"/>
                  <a:pt x="152111" y="511940"/>
                  <a:pt x="154459" y="518984"/>
                </a:cubicBezTo>
                <a:cubicBezTo>
                  <a:pt x="156519" y="525162"/>
                  <a:pt x="157475" y="531826"/>
                  <a:pt x="160638" y="537519"/>
                </a:cubicBezTo>
                <a:cubicBezTo>
                  <a:pt x="167850" y="550501"/>
                  <a:pt x="180654" y="560501"/>
                  <a:pt x="185351" y="574590"/>
                </a:cubicBezTo>
                <a:cubicBezTo>
                  <a:pt x="187411" y="580768"/>
                  <a:pt x="188367" y="587432"/>
                  <a:pt x="191530" y="593125"/>
                </a:cubicBezTo>
                <a:cubicBezTo>
                  <a:pt x="198742" y="606107"/>
                  <a:pt x="208005" y="617838"/>
                  <a:pt x="216243" y="630195"/>
                </a:cubicBezTo>
                <a:lnTo>
                  <a:pt x="228600" y="648730"/>
                </a:lnTo>
                <a:cubicBezTo>
                  <a:pt x="230659" y="654908"/>
                  <a:pt x="231166" y="661846"/>
                  <a:pt x="234778" y="667265"/>
                </a:cubicBezTo>
                <a:cubicBezTo>
                  <a:pt x="254769" y="697252"/>
                  <a:pt x="253313" y="692182"/>
                  <a:pt x="253313" y="679622"/>
                </a:cubicBez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3" name="Freeform 2"/>
          <p:cNvSpPr/>
          <p:nvPr/>
        </p:nvSpPr>
        <p:spPr>
          <a:xfrm>
            <a:off x="3490784" y="4715454"/>
            <a:ext cx="352167" cy="1209612"/>
          </a:xfrm>
          <a:custGeom>
            <a:avLst/>
            <a:gdLst>
              <a:gd name="connsiteX0" fmla="*/ 321275 w 352167"/>
              <a:gd name="connsiteY0" fmla="*/ 0 h 1186249"/>
              <a:gd name="connsiteX1" fmla="*/ 327454 w 352167"/>
              <a:gd name="connsiteY1" fmla="*/ 154460 h 1186249"/>
              <a:gd name="connsiteX2" fmla="*/ 339811 w 352167"/>
              <a:gd name="connsiteY2" fmla="*/ 203887 h 1186249"/>
              <a:gd name="connsiteX3" fmla="*/ 352167 w 352167"/>
              <a:gd name="connsiteY3" fmla="*/ 253314 h 1186249"/>
              <a:gd name="connsiteX4" fmla="*/ 345989 w 352167"/>
              <a:gd name="connsiteY4" fmla="*/ 420130 h 1186249"/>
              <a:gd name="connsiteX5" fmla="*/ 333632 w 352167"/>
              <a:gd name="connsiteY5" fmla="*/ 475735 h 1186249"/>
              <a:gd name="connsiteX6" fmla="*/ 327454 w 352167"/>
              <a:gd name="connsiteY6" fmla="*/ 494270 h 1186249"/>
              <a:gd name="connsiteX7" fmla="*/ 315097 w 352167"/>
              <a:gd name="connsiteY7" fmla="*/ 549876 h 1186249"/>
              <a:gd name="connsiteX8" fmla="*/ 302740 w 352167"/>
              <a:gd name="connsiteY8" fmla="*/ 586946 h 1186249"/>
              <a:gd name="connsiteX9" fmla="*/ 290384 w 352167"/>
              <a:gd name="connsiteY9" fmla="*/ 624016 h 1186249"/>
              <a:gd name="connsiteX10" fmla="*/ 278027 w 352167"/>
              <a:gd name="connsiteY10" fmla="*/ 661087 h 1186249"/>
              <a:gd name="connsiteX11" fmla="*/ 271848 w 352167"/>
              <a:gd name="connsiteY11" fmla="*/ 685800 h 1186249"/>
              <a:gd name="connsiteX12" fmla="*/ 259492 w 352167"/>
              <a:gd name="connsiteY12" fmla="*/ 722870 h 1186249"/>
              <a:gd name="connsiteX13" fmla="*/ 234778 w 352167"/>
              <a:gd name="connsiteY13" fmla="*/ 809368 h 1186249"/>
              <a:gd name="connsiteX14" fmla="*/ 222421 w 352167"/>
              <a:gd name="connsiteY14" fmla="*/ 827903 h 1186249"/>
              <a:gd name="connsiteX15" fmla="*/ 210065 w 352167"/>
              <a:gd name="connsiteY15" fmla="*/ 864973 h 1186249"/>
              <a:gd name="connsiteX16" fmla="*/ 185351 w 352167"/>
              <a:gd name="connsiteY16" fmla="*/ 902043 h 1186249"/>
              <a:gd name="connsiteX17" fmla="*/ 148281 w 352167"/>
              <a:gd name="connsiteY17" fmla="*/ 932935 h 1186249"/>
              <a:gd name="connsiteX18" fmla="*/ 129746 w 352167"/>
              <a:gd name="connsiteY18" fmla="*/ 945292 h 1186249"/>
              <a:gd name="connsiteX19" fmla="*/ 117389 w 352167"/>
              <a:gd name="connsiteY19" fmla="*/ 963827 h 1186249"/>
              <a:gd name="connsiteX20" fmla="*/ 98854 w 352167"/>
              <a:gd name="connsiteY20" fmla="*/ 970006 h 1186249"/>
              <a:gd name="connsiteX21" fmla="*/ 74140 w 352167"/>
              <a:gd name="connsiteY21" fmla="*/ 1007076 h 1186249"/>
              <a:gd name="connsiteX22" fmla="*/ 61784 w 352167"/>
              <a:gd name="connsiteY22" fmla="*/ 1025611 h 1186249"/>
              <a:gd name="connsiteX23" fmla="*/ 55605 w 352167"/>
              <a:gd name="connsiteY23" fmla="*/ 1050325 h 1186249"/>
              <a:gd name="connsiteX24" fmla="*/ 49427 w 352167"/>
              <a:gd name="connsiteY24" fmla="*/ 1068860 h 1186249"/>
              <a:gd name="connsiteX25" fmla="*/ 37070 w 352167"/>
              <a:gd name="connsiteY25" fmla="*/ 1124465 h 1186249"/>
              <a:gd name="connsiteX26" fmla="*/ 24713 w 352167"/>
              <a:gd name="connsiteY26" fmla="*/ 1161535 h 1186249"/>
              <a:gd name="connsiteX27" fmla="*/ 18535 w 352167"/>
              <a:gd name="connsiteY27" fmla="*/ 1180070 h 1186249"/>
              <a:gd name="connsiteX28" fmla="*/ 0 w 352167"/>
              <a:gd name="connsiteY28" fmla="*/ 1186249 h 118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167" h="1186249">
                <a:moveTo>
                  <a:pt x="321275" y="0"/>
                </a:moveTo>
                <a:cubicBezTo>
                  <a:pt x="323335" y="51487"/>
                  <a:pt x="324026" y="103046"/>
                  <a:pt x="327454" y="154460"/>
                </a:cubicBezTo>
                <a:cubicBezTo>
                  <a:pt x="329233" y="181143"/>
                  <a:pt x="333831" y="181961"/>
                  <a:pt x="339811" y="203887"/>
                </a:cubicBezTo>
                <a:cubicBezTo>
                  <a:pt x="344279" y="220271"/>
                  <a:pt x="352167" y="253314"/>
                  <a:pt x="352167" y="253314"/>
                </a:cubicBezTo>
                <a:cubicBezTo>
                  <a:pt x="350108" y="308919"/>
                  <a:pt x="349460" y="364595"/>
                  <a:pt x="345989" y="420130"/>
                </a:cubicBezTo>
                <a:cubicBezTo>
                  <a:pt x="345479" y="428291"/>
                  <a:pt x="336429" y="465947"/>
                  <a:pt x="333632" y="475735"/>
                </a:cubicBezTo>
                <a:cubicBezTo>
                  <a:pt x="331843" y="481997"/>
                  <a:pt x="329034" y="487952"/>
                  <a:pt x="327454" y="494270"/>
                </a:cubicBezTo>
                <a:cubicBezTo>
                  <a:pt x="318642" y="529518"/>
                  <a:pt x="324604" y="518185"/>
                  <a:pt x="315097" y="549876"/>
                </a:cubicBezTo>
                <a:cubicBezTo>
                  <a:pt x="311354" y="562352"/>
                  <a:pt x="306859" y="574589"/>
                  <a:pt x="302740" y="586946"/>
                </a:cubicBezTo>
                <a:lnTo>
                  <a:pt x="290384" y="624016"/>
                </a:lnTo>
                <a:cubicBezTo>
                  <a:pt x="290381" y="624026"/>
                  <a:pt x="278030" y="661076"/>
                  <a:pt x="278027" y="661087"/>
                </a:cubicBezTo>
                <a:cubicBezTo>
                  <a:pt x="275967" y="669325"/>
                  <a:pt x="274288" y="677667"/>
                  <a:pt x="271848" y="685800"/>
                </a:cubicBezTo>
                <a:cubicBezTo>
                  <a:pt x="268105" y="698276"/>
                  <a:pt x="262651" y="710234"/>
                  <a:pt x="259492" y="722870"/>
                </a:cubicBezTo>
                <a:cubicBezTo>
                  <a:pt x="257844" y="729462"/>
                  <a:pt x="241870" y="798731"/>
                  <a:pt x="234778" y="809368"/>
                </a:cubicBezTo>
                <a:lnTo>
                  <a:pt x="222421" y="827903"/>
                </a:lnTo>
                <a:cubicBezTo>
                  <a:pt x="218302" y="840260"/>
                  <a:pt x="217290" y="854136"/>
                  <a:pt x="210065" y="864973"/>
                </a:cubicBezTo>
                <a:cubicBezTo>
                  <a:pt x="201827" y="877330"/>
                  <a:pt x="197708" y="893805"/>
                  <a:pt x="185351" y="902043"/>
                </a:cubicBezTo>
                <a:cubicBezTo>
                  <a:pt x="139332" y="932723"/>
                  <a:pt x="195852" y="893292"/>
                  <a:pt x="148281" y="932935"/>
                </a:cubicBezTo>
                <a:cubicBezTo>
                  <a:pt x="142577" y="937689"/>
                  <a:pt x="135924" y="941173"/>
                  <a:pt x="129746" y="945292"/>
                </a:cubicBezTo>
                <a:cubicBezTo>
                  <a:pt x="125627" y="951470"/>
                  <a:pt x="123187" y="959188"/>
                  <a:pt x="117389" y="963827"/>
                </a:cubicBezTo>
                <a:cubicBezTo>
                  <a:pt x="112304" y="967895"/>
                  <a:pt x="103459" y="965401"/>
                  <a:pt x="98854" y="970006"/>
                </a:cubicBezTo>
                <a:cubicBezTo>
                  <a:pt x="88353" y="980507"/>
                  <a:pt x="82378" y="994719"/>
                  <a:pt x="74140" y="1007076"/>
                </a:cubicBezTo>
                <a:lnTo>
                  <a:pt x="61784" y="1025611"/>
                </a:lnTo>
                <a:cubicBezTo>
                  <a:pt x="59724" y="1033849"/>
                  <a:pt x="57938" y="1042160"/>
                  <a:pt x="55605" y="1050325"/>
                </a:cubicBezTo>
                <a:cubicBezTo>
                  <a:pt x="53816" y="1056587"/>
                  <a:pt x="51007" y="1062542"/>
                  <a:pt x="49427" y="1068860"/>
                </a:cubicBezTo>
                <a:cubicBezTo>
                  <a:pt x="40614" y="1104112"/>
                  <a:pt x="46578" y="1092771"/>
                  <a:pt x="37070" y="1124465"/>
                </a:cubicBezTo>
                <a:cubicBezTo>
                  <a:pt x="33327" y="1136941"/>
                  <a:pt x="28832" y="1149178"/>
                  <a:pt x="24713" y="1161535"/>
                </a:cubicBezTo>
                <a:cubicBezTo>
                  <a:pt x="22654" y="1167713"/>
                  <a:pt x="24713" y="1178010"/>
                  <a:pt x="18535" y="1180070"/>
                </a:cubicBezTo>
                <a:lnTo>
                  <a:pt x="0" y="1186249"/>
                </a:ln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4" name="Freeform 3"/>
          <p:cNvSpPr/>
          <p:nvPr/>
        </p:nvSpPr>
        <p:spPr>
          <a:xfrm>
            <a:off x="3961133" y="4077730"/>
            <a:ext cx="617045" cy="2879124"/>
          </a:xfrm>
          <a:custGeom>
            <a:avLst/>
            <a:gdLst>
              <a:gd name="connsiteX0" fmla="*/ 128953 w 617045"/>
              <a:gd name="connsiteY0" fmla="*/ 0 h 2879124"/>
              <a:gd name="connsiteX1" fmla="*/ 122775 w 617045"/>
              <a:gd name="connsiteY1" fmla="*/ 191529 h 2879124"/>
              <a:gd name="connsiteX2" fmla="*/ 110418 w 617045"/>
              <a:gd name="connsiteY2" fmla="*/ 240956 h 2879124"/>
              <a:gd name="connsiteX3" fmla="*/ 104240 w 617045"/>
              <a:gd name="connsiteY3" fmla="*/ 265670 h 2879124"/>
              <a:gd name="connsiteX4" fmla="*/ 85705 w 617045"/>
              <a:gd name="connsiteY4" fmla="*/ 321275 h 2879124"/>
              <a:gd name="connsiteX5" fmla="*/ 79526 w 617045"/>
              <a:gd name="connsiteY5" fmla="*/ 339811 h 2879124"/>
              <a:gd name="connsiteX6" fmla="*/ 73348 w 617045"/>
              <a:gd name="connsiteY6" fmla="*/ 358346 h 2879124"/>
              <a:gd name="connsiteX7" fmla="*/ 54813 w 617045"/>
              <a:gd name="connsiteY7" fmla="*/ 370702 h 2879124"/>
              <a:gd name="connsiteX8" fmla="*/ 30099 w 617045"/>
              <a:gd name="connsiteY8" fmla="*/ 426308 h 2879124"/>
              <a:gd name="connsiteX9" fmla="*/ 11564 w 617045"/>
              <a:gd name="connsiteY9" fmla="*/ 444843 h 2879124"/>
              <a:gd name="connsiteX10" fmla="*/ 11564 w 617045"/>
              <a:gd name="connsiteY10" fmla="*/ 667265 h 2879124"/>
              <a:gd name="connsiteX11" fmla="*/ 23921 w 617045"/>
              <a:gd name="connsiteY11" fmla="*/ 716692 h 2879124"/>
              <a:gd name="connsiteX12" fmla="*/ 30099 w 617045"/>
              <a:gd name="connsiteY12" fmla="*/ 753762 h 2879124"/>
              <a:gd name="connsiteX13" fmla="*/ 36278 w 617045"/>
              <a:gd name="connsiteY13" fmla="*/ 784654 h 2879124"/>
              <a:gd name="connsiteX14" fmla="*/ 42456 w 617045"/>
              <a:gd name="connsiteY14" fmla="*/ 834081 h 2879124"/>
              <a:gd name="connsiteX15" fmla="*/ 48635 w 617045"/>
              <a:gd name="connsiteY15" fmla="*/ 858794 h 2879124"/>
              <a:gd name="connsiteX16" fmla="*/ 60991 w 617045"/>
              <a:gd name="connsiteY16" fmla="*/ 920578 h 2879124"/>
              <a:gd name="connsiteX17" fmla="*/ 67170 w 617045"/>
              <a:gd name="connsiteY17" fmla="*/ 1000897 h 2879124"/>
              <a:gd name="connsiteX18" fmla="*/ 85705 w 617045"/>
              <a:gd name="connsiteY18" fmla="*/ 1062681 h 2879124"/>
              <a:gd name="connsiteX19" fmla="*/ 104240 w 617045"/>
              <a:gd name="connsiteY19" fmla="*/ 1099751 h 2879124"/>
              <a:gd name="connsiteX20" fmla="*/ 122775 w 617045"/>
              <a:gd name="connsiteY20" fmla="*/ 1112108 h 2879124"/>
              <a:gd name="connsiteX21" fmla="*/ 172202 w 617045"/>
              <a:gd name="connsiteY21" fmla="*/ 1155356 h 2879124"/>
              <a:gd name="connsiteX22" fmla="*/ 190737 w 617045"/>
              <a:gd name="connsiteY22" fmla="*/ 1167713 h 2879124"/>
              <a:gd name="connsiteX23" fmla="*/ 215451 w 617045"/>
              <a:gd name="connsiteY23" fmla="*/ 1204784 h 2879124"/>
              <a:gd name="connsiteX24" fmla="*/ 240164 w 617045"/>
              <a:gd name="connsiteY24" fmla="*/ 1241854 h 2879124"/>
              <a:gd name="connsiteX25" fmla="*/ 258699 w 617045"/>
              <a:gd name="connsiteY25" fmla="*/ 1278924 h 2879124"/>
              <a:gd name="connsiteX26" fmla="*/ 295770 w 617045"/>
              <a:gd name="connsiteY26" fmla="*/ 1303638 h 2879124"/>
              <a:gd name="connsiteX27" fmla="*/ 314305 w 617045"/>
              <a:gd name="connsiteY27" fmla="*/ 1315994 h 2879124"/>
              <a:gd name="connsiteX28" fmla="*/ 332840 w 617045"/>
              <a:gd name="connsiteY28" fmla="*/ 1328351 h 2879124"/>
              <a:gd name="connsiteX29" fmla="*/ 351375 w 617045"/>
              <a:gd name="connsiteY29" fmla="*/ 1334529 h 2879124"/>
              <a:gd name="connsiteX30" fmla="*/ 388445 w 617045"/>
              <a:gd name="connsiteY30" fmla="*/ 1359243 h 2879124"/>
              <a:gd name="connsiteX31" fmla="*/ 406981 w 617045"/>
              <a:gd name="connsiteY31" fmla="*/ 1371600 h 2879124"/>
              <a:gd name="connsiteX32" fmla="*/ 419337 w 617045"/>
              <a:gd name="connsiteY32" fmla="*/ 1390135 h 2879124"/>
              <a:gd name="connsiteX33" fmla="*/ 437872 w 617045"/>
              <a:gd name="connsiteY33" fmla="*/ 1402492 h 2879124"/>
              <a:gd name="connsiteX34" fmla="*/ 456408 w 617045"/>
              <a:gd name="connsiteY34" fmla="*/ 1421027 h 2879124"/>
              <a:gd name="connsiteX35" fmla="*/ 474943 w 617045"/>
              <a:gd name="connsiteY35" fmla="*/ 1433384 h 2879124"/>
              <a:gd name="connsiteX36" fmla="*/ 505835 w 617045"/>
              <a:gd name="connsiteY36" fmla="*/ 1470454 h 2879124"/>
              <a:gd name="connsiteX37" fmla="*/ 524370 w 617045"/>
              <a:gd name="connsiteY37" fmla="*/ 1507524 h 2879124"/>
              <a:gd name="connsiteX38" fmla="*/ 530548 w 617045"/>
              <a:gd name="connsiteY38" fmla="*/ 1526059 h 2879124"/>
              <a:gd name="connsiteX39" fmla="*/ 555262 w 617045"/>
              <a:gd name="connsiteY39" fmla="*/ 1563129 h 2879124"/>
              <a:gd name="connsiteX40" fmla="*/ 573797 w 617045"/>
              <a:gd name="connsiteY40" fmla="*/ 1618735 h 2879124"/>
              <a:gd name="connsiteX41" fmla="*/ 579975 w 617045"/>
              <a:gd name="connsiteY41" fmla="*/ 1637270 h 2879124"/>
              <a:gd name="connsiteX42" fmla="*/ 592332 w 617045"/>
              <a:gd name="connsiteY42" fmla="*/ 1655805 h 2879124"/>
              <a:gd name="connsiteX43" fmla="*/ 604689 w 617045"/>
              <a:gd name="connsiteY43" fmla="*/ 1692875 h 2879124"/>
              <a:gd name="connsiteX44" fmla="*/ 617045 w 617045"/>
              <a:gd name="connsiteY44" fmla="*/ 1736124 h 2879124"/>
              <a:gd name="connsiteX45" fmla="*/ 610867 w 617045"/>
              <a:gd name="connsiteY45" fmla="*/ 1810265 h 2879124"/>
              <a:gd name="connsiteX46" fmla="*/ 598510 w 617045"/>
              <a:gd name="connsiteY46" fmla="*/ 1853513 h 2879124"/>
              <a:gd name="connsiteX47" fmla="*/ 579975 w 617045"/>
              <a:gd name="connsiteY47" fmla="*/ 1921475 h 2879124"/>
              <a:gd name="connsiteX48" fmla="*/ 567618 w 617045"/>
              <a:gd name="connsiteY48" fmla="*/ 1940011 h 2879124"/>
              <a:gd name="connsiteX49" fmla="*/ 542905 w 617045"/>
              <a:gd name="connsiteY49" fmla="*/ 2014151 h 2879124"/>
              <a:gd name="connsiteX50" fmla="*/ 536726 w 617045"/>
              <a:gd name="connsiteY50" fmla="*/ 2032686 h 2879124"/>
              <a:gd name="connsiteX51" fmla="*/ 524370 w 617045"/>
              <a:gd name="connsiteY51" fmla="*/ 2051221 h 2879124"/>
              <a:gd name="connsiteX52" fmla="*/ 512013 w 617045"/>
              <a:gd name="connsiteY52" fmla="*/ 2347784 h 2879124"/>
              <a:gd name="connsiteX53" fmla="*/ 493478 w 617045"/>
              <a:gd name="connsiteY53" fmla="*/ 2403389 h 2879124"/>
              <a:gd name="connsiteX54" fmla="*/ 481121 w 617045"/>
              <a:gd name="connsiteY54" fmla="*/ 2446638 h 2879124"/>
              <a:gd name="connsiteX55" fmla="*/ 468764 w 617045"/>
              <a:gd name="connsiteY55" fmla="*/ 2465173 h 2879124"/>
              <a:gd name="connsiteX56" fmla="*/ 462586 w 617045"/>
              <a:gd name="connsiteY56" fmla="*/ 2489886 h 2879124"/>
              <a:gd name="connsiteX57" fmla="*/ 437872 w 617045"/>
              <a:gd name="connsiteY57" fmla="*/ 2526956 h 2879124"/>
              <a:gd name="connsiteX58" fmla="*/ 419337 w 617045"/>
              <a:gd name="connsiteY58" fmla="*/ 2588740 h 2879124"/>
              <a:gd name="connsiteX59" fmla="*/ 406981 w 617045"/>
              <a:gd name="connsiteY59" fmla="*/ 2625811 h 2879124"/>
              <a:gd name="connsiteX60" fmla="*/ 400802 w 617045"/>
              <a:gd name="connsiteY60" fmla="*/ 2650524 h 2879124"/>
              <a:gd name="connsiteX61" fmla="*/ 388445 w 617045"/>
              <a:gd name="connsiteY61" fmla="*/ 2699951 h 2879124"/>
              <a:gd name="connsiteX62" fmla="*/ 363732 w 617045"/>
              <a:gd name="connsiteY62" fmla="*/ 2737021 h 2879124"/>
              <a:gd name="connsiteX63" fmla="*/ 357553 w 617045"/>
              <a:gd name="connsiteY63" fmla="*/ 2755556 h 2879124"/>
              <a:gd name="connsiteX64" fmla="*/ 332840 w 617045"/>
              <a:gd name="connsiteY64" fmla="*/ 2792627 h 2879124"/>
              <a:gd name="connsiteX65" fmla="*/ 326662 w 617045"/>
              <a:gd name="connsiteY65" fmla="*/ 2811162 h 2879124"/>
              <a:gd name="connsiteX66" fmla="*/ 301948 w 617045"/>
              <a:gd name="connsiteY66" fmla="*/ 2848232 h 2879124"/>
              <a:gd name="connsiteX67" fmla="*/ 295770 w 617045"/>
              <a:gd name="connsiteY67" fmla="*/ 2866767 h 2879124"/>
              <a:gd name="connsiteX68" fmla="*/ 277235 w 617045"/>
              <a:gd name="connsiteY68" fmla="*/ 2879124 h 287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7045" h="2879124">
                <a:moveTo>
                  <a:pt x="128953" y="0"/>
                </a:moveTo>
                <a:cubicBezTo>
                  <a:pt x="126894" y="63843"/>
                  <a:pt x="127674" y="127841"/>
                  <a:pt x="122775" y="191529"/>
                </a:cubicBezTo>
                <a:cubicBezTo>
                  <a:pt x="121472" y="208462"/>
                  <a:pt x="114537" y="224480"/>
                  <a:pt x="110418" y="240956"/>
                </a:cubicBezTo>
                <a:cubicBezTo>
                  <a:pt x="108359" y="249194"/>
                  <a:pt x="106925" y="257614"/>
                  <a:pt x="104240" y="265670"/>
                </a:cubicBezTo>
                <a:lnTo>
                  <a:pt x="85705" y="321275"/>
                </a:lnTo>
                <a:lnTo>
                  <a:pt x="79526" y="339811"/>
                </a:lnTo>
                <a:cubicBezTo>
                  <a:pt x="77467" y="345989"/>
                  <a:pt x="78767" y="354734"/>
                  <a:pt x="73348" y="358346"/>
                </a:cubicBezTo>
                <a:lnTo>
                  <a:pt x="54813" y="370702"/>
                </a:lnTo>
                <a:cubicBezTo>
                  <a:pt x="45832" y="397644"/>
                  <a:pt x="46418" y="406725"/>
                  <a:pt x="30099" y="426308"/>
                </a:cubicBezTo>
                <a:cubicBezTo>
                  <a:pt x="24505" y="433020"/>
                  <a:pt x="17742" y="438665"/>
                  <a:pt x="11564" y="444843"/>
                </a:cubicBezTo>
                <a:cubicBezTo>
                  <a:pt x="-6069" y="533014"/>
                  <a:pt x="-1470" y="497827"/>
                  <a:pt x="11564" y="667265"/>
                </a:cubicBezTo>
                <a:cubicBezTo>
                  <a:pt x="12867" y="684198"/>
                  <a:pt x="21129" y="699940"/>
                  <a:pt x="23921" y="716692"/>
                </a:cubicBezTo>
                <a:cubicBezTo>
                  <a:pt x="25980" y="729049"/>
                  <a:pt x="27858" y="741437"/>
                  <a:pt x="30099" y="753762"/>
                </a:cubicBezTo>
                <a:cubicBezTo>
                  <a:pt x="31978" y="764094"/>
                  <a:pt x="34681" y="774275"/>
                  <a:pt x="36278" y="784654"/>
                </a:cubicBezTo>
                <a:cubicBezTo>
                  <a:pt x="38803" y="801065"/>
                  <a:pt x="39726" y="817703"/>
                  <a:pt x="42456" y="834081"/>
                </a:cubicBezTo>
                <a:cubicBezTo>
                  <a:pt x="43852" y="842457"/>
                  <a:pt x="46970" y="850468"/>
                  <a:pt x="48635" y="858794"/>
                </a:cubicBezTo>
                <a:cubicBezTo>
                  <a:pt x="63789" y="934562"/>
                  <a:pt x="46637" y="863160"/>
                  <a:pt x="60991" y="920578"/>
                </a:cubicBezTo>
                <a:cubicBezTo>
                  <a:pt x="63051" y="947351"/>
                  <a:pt x="64033" y="974229"/>
                  <a:pt x="67170" y="1000897"/>
                </a:cubicBezTo>
                <a:cubicBezTo>
                  <a:pt x="68868" y="1015333"/>
                  <a:pt x="82379" y="1052704"/>
                  <a:pt x="85705" y="1062681"/>
                </a:cubicBezTo>
                <a:cubicBezTo>
                  <a:pt x="90730" y="1077757"/>
                  <a:pt x="92262" y="1087773"/>
                  <a:pt x="104240" y="1099751"/>
                </a:cubicBezTo>
                <a:cubicBezTo>
                  <a:pt x="109491" y="1105002"/>
                  <a:pt x="116597" y="1107989"/>
                  <a:pt x="122775" y="1112108"/>
                </a:cubicBezTo>
                <a:cubicBezTo>
                  <a:pt x="143370" y="1143000"/>
                  <a:pt x="128953" y="1126523"/>
                  <a:pt x="172202" y="1155356"/>
                </a:cubicBezTo>
                <a:lnTo>
                  <a:pt x="190737" y="1167713"/>
                </a:lnTo>
                <a:cubicBezTo>
                  <a:pt x="202554" y="1203161"/>
                  <a:pt x="188454" y="1170072"/>
                  <a:pt x="215451" y="1204784"/>
                </a:cubicBezTo>
                <a:cubicBezTo>
                  <a:pt x="224568" y="1216507"/>
                  <a:pt x="235467" y="1227765"/>
                  <a:pt x="240164" y="1241854"/>
                </a:cubicBezTo>
                <a:cubicBezTo>
                  <a:pt x="244571" y="1255073"/>
                  <a:pt x="247428" y="1269062"/>
                  <a:pt x="258699" y="1278924"/>
                </a:cubicBezTo>
                <a:cubicBezTo>
                  <a:pt x="269876" y="1288704"/>
                  <a:pt x="283413" y="1295400"/>
                  <a:pt x="295770" y="1303638"/>
                </a:cubicBezTo>
                <a:lnTo>
                  <a:pt x="314305" y="1315994"/>
                </a:lnTo>
                <a:cubicBezTo>
                  <a:pt x="320483" y="1320113"/>
                  <a:pt x="325796" y="1326003"/>
                  <a:pt x="332840" y="1328351"/>
                </a:cubicBezTo>
                <a:lnTo>
                  <a:pt x="351375" y="1334529"/>
                </a:lnTo>
                <a:lnTo>
                  <a:pt x="388445" y="1359243"/>
                </a:lnTo>
                <a:lnTo>
                  <a:pt x="406981" y="1371600"/>
                </a:lnTo>
                <a:cubicBezTo>
                  <a:pt x="411100" y="1377778"/>
                  <a:pt x="414087" y="1384884"/>
                  <a:pt x="419337" y="1390135"/>
                </a:cubicBezTo>
                <a:cubicBezTo>
                  <a:pt x="424588" y="1395386"/>
                  <a:pt x="432168" y="1397738"/>
                  <a:pt x="437872" y="1402492"/>
                </a:cubicBezTo>
                <a:cubicBezTo>
                  <a:pt x="444585" y="1408086"/>
                  <a:pt x="449695" y="1415433"/>
                  <a:pt x="456408" y="1421027"/>
                </a:cubicBezTo>
                <a:cubicBezTo>
                  <a:pt x="462112" y="1425781"/>
                  <a:pt x="469239" y="1428630"/>
                  <a:pt x="474943" y="1433384"/>
                </a:cubicBezTo>
                <a:cubicBezTo>
                  <a:pt x="492782" y="1448250"/>
                  <a:pt x="493685" y="1452229"/>
                  <a:pt x="505835" y="1470454"/>
                </a:cubicBezTo>
                <a:cubicBezTo>
                  <a:pt x="521363" y="1517042"/>
                  <a:pt x="500416" y="1459617"/>
                  <a:pt x="524370" y="1507524"/>
                </a:cubicBezTo>
                <a:cubicBezTo>
                  <a:pt x="527282" y="1513349"/>
                  <a:pt x="527385" y="1520366"/>
                  <a:pt x="530548" y="1526059"/>
                </a:cubicBezTo>
                <a:cubicBezTo>
                  <a:pt x="537760" y="1539041"/>
                  <a:pt x="555262" y="1563129"/>
                  <a:pt x="555262" y="1563129"/>
                </a:cubicBezTo>
                <a:lnTo>
                  <a:pt x="573797" y="1618735"/>
                </a:lnTo>
                <a:cubicBezTo>
                  <a:pt x="575856" y="1624913"/>
                  <a:pt x="576362" y="1631851"/>
                  <a:pt x="579975" y="1637270"/>
                </a:cubicBezTo>
                <a:lnTo>
                  <a:pt x="592332" y="1655805"/>
                </a:lnTo>
                <a:cubicBezTo>
                  <a:pt x="596451" y="1668162"/>
                  <a:pt x="601530" y="1680239"/>
                  <a:pt x="604689" y="1692875"/>
                </a:cubicBezTo>
                <a:cubicBezTo>
                  <a:pt x="612446" y="1723907"/>
                  <a:pt x="608182" y="1709533"/>
                  <a:pt x="617045" y="1736124"/>
                </a:cubicBezTo>
                <a:cubicBezTo>
                  <a:pt x="614986" y="1760838"/>
                  <a:pt x="613943" y="1785657"/>
                  <a:pt x="610867" y="1810265"/>
                </a:cubicBezTo>
                <a:cubicBezTo>
                  <a:pt x="607977" y="1833387"/>
                  <a:pt x="603641" y="1832989"/>
                  <a:pt x="598510" y="1853513"/>
                </a:cubicBezTo>
                <a:cubicBezTo>
                  <a:pt x="593867" y="1872085"/>
                  <a:pt x="590581" y="1905566"/>
                  <a:pt x="579975" y="1921475"/>
                </a:cubicBezTo>
                <a:lnTo>
                  <a:pt x="567618" y="1940011"/>
                </a:lnTo>
                <a:lnTo>
                  <a:pt x="542905" y="2014151"/>
                </a:lnTo>
                <a:cubicBezTo>
                  <a:pt x="540845" y="2020329"/>
                  <a:pt x="540338" y="2027267"/>
                  <a:pt x="536726" y="2032686"/>
                </a:cubicBezTo>
                <a:lnTo>
                  <a:pt x="524370" y="2051221"/>
                </a:lnTo>
                <a:cubicBezTo>
                  <a:pt x="494918" y="2169020"/>
                  <a:pt x="532133" y="2012456"/>
                  <a:pt x="512013" y="2347784"/>
                </a:cubicBezTo>
                <a:cubicBezTo>
                  <a:pt x="511526" y="2355902"/>
                  <a:pt x="496810" y="2390062"/>
                  <a:pt x="493478" y="2403389"/>
                </a:cubicBezTo>
                <a:cubicBezTo>
                  <a:pt x="491500" y="2411300"/>
                  <a:pt x="485550" y="2437780"/>
                  <a:pt x="481121" y="2446638"/>
                </a:cubicBezTo>
                <a:cubicBezTo>
                  <a:pt x="477800" y="2453280"/>
                  <a:pt x="472883" y="2458995"/>
                  <a:pt x="468764" y="2465173"/>
                </a:cubicBezTo>
                <a:cubicBezTo>
                  <a:pt x="466705" y="2473411"/>
                  <a:pt x="466383" y="2482291"/>
                  <a:pt x="462586" y="2489886"/>
                </a:cubicBezTo>
                <a:cubicBezTo>
                  <a:pt x="455944" y="2503169"/>
                  <a:pt x="437872" y="2526956"/>
                  <a:pt x="437872" y="2526956"/>
                </a:cubicBezTo>
                <a:cubicBezTo>
                  <a:pt x="428534" y="2564309"/>
                  <a:pt x="434381" y="2543609"/>
                  <a:pt x="419337" y="2588740"/>
                </a:cubicBezTo>
                <a:lnTo>
                  <a:pt x="406981" y="2625811"/>
                </a:lnTo>
                <a:cubicBezTo>
                  <a:pt x="404921" y="2634049"/>
                  <a:pt x="402644" y="2642235"/>
                  <a:pt x="400802" y="2650524"/>
                </a:cubicBezTo>
                <a:cubicBezTo>
                  <a:pt x="398772" y="2659660"/>
                  <a:pt x="394581" y="2688907"/>
                  <a:pt x="388445" y="2699951"/>
                </a:cubicBezTo>
                <a:cubicBezTo>
                  <a:pt x="381233" y="2712933"/>
                  <a:pt x="368429" y="2722932"/>
                  <a:pt x="363732" y="2737021"/>
                </a:cubicBezTo>
                <a:cubicBezTo>
                  <a:pt x="361672" y="2743199"/>
                  <a:pt x="360716" y="2749863"/>
                  <a:pt x="357553" y="2755556"/>
                </a:cubicBezTo>
                <a:cubicBezTo>
                  <a:pt x="350341" y="2768538"/>
                  <a:pt x="332840" y="2792627"/>
                  <a:pt x="332840" y="2792627"/>
                </a:cubicBezTo>
                <a:cubicBezTo>
                  <a:pt x="330781" y="2798805"/>
                  <a:pt x="329825" y="2805469"/>
                  <a:pt x="326662" y="2811162"/>
                </a:cubicBezTo>
                <a:cubicBezTo>
                  <a:pt x="319450" y="2824144"/>
                  <a:pt x="301948" y="2848232"/>
                  <a:pt x="301948" y="2848232"/>
                </a:cubicBezTo>
                <a:cubicBezTo>
                  <a:pt x="299889" y="2854410"/>
                  <a:pt x="299838" y="2861682"/>
                  <a:pt x="295770" y="2866767"/>
                </a:cubicBezTo>
                <a:cubicBezTo>
                  <a:pt x="291131" y="2872565"/>
                  <a:pt x="277235" y="2879124"/>
                  <a:pt x="277235" y="2879124"/>
                </a:cubicBez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8" name="Freeform 7"/>
          <p:cNvSpPr/>
          <p:nvPr/>
        </p:nvSpPr>
        <p:spPr>
          <a:xfrm>
            <a:off x="3962400" y="56444"/>
            <a:ext cx="699911" cy="3002845"/>
          </a:xfrm>
          <a:custGeom>
            <a:avLst/>
            <a:gdLst>
              <a:gd name="connsiteX0" fmla="*/ 0 w 699911"/>
              <a:gd name="connsiteY0" fmla="*/ 3002845 h 3002845"/>
              <a:gd name="connsiteX1" fmla="*/ 22578 w 699911"/>
              <a:gd name="connsiteY1" fmla="*/ 2901245 h 3002845"/>
              <a:gd name="connsiteX2" fmla="*/ 45156 w 699911"/>
              <a:gd name="connsiteY2" fmla="*/ 2867378 h 3002845"/>
              <a:gd name="connsiteX3" fmla="*/ 146756 w 699911"/>
              <a:gd name="connsiteY3" fmla="*/ 2833512 h 3002845"/>
              <a:gd name="connsiteX4" fmla="*/ 180622 w 699911"/>
              <a:gd name="connsiteY4" fmla="*/ 2822223 h 3002845"/>
              <a:gd name="connsiteX5" fmla="*/ 214489 w 699911"/>
              <a:gd name="connsiteY5" fmla="*/ 2810934 h 3002845"/>
              <a:gd name="connsiteX6" fmla="*/ 214489 w 699911"/>
              <a:gd name="connsiteY6" fmla="*/ 2664178 h 3002845"/>
              <a:gd name="connsiteX7" fmla="*/ 191911 w 699911"/>
              <a:gd name="connsiteY7" fmla="*/ 2596445 h 3002845"/>
              <a:gd name="connsiteX8" fmla="*/ 146756 w 699911"/>
              <a:gd name="connsiteY8" fmla="*/ 2528712 h 3002845"/>
              <a:gd name="connsiteX9" fmla="*/ 124178 w 699911"/>
              <a:gd name="connsiteY9" fmla="*/ 2494845 h 3002845"/>
              <a:gd name="connsiteX10" fmla="*/ 112889 w 699911"/>
              <a:gd name="connsiteY10" fmla="*/ 2460978 h 3002845"/>
              <a:gd name="connsiteX11" fmla="*/ 146756 w 699911"/>
              <a:gd name="connsiteY11" fmla="*/ 2088445 h 3002845"/>
              <a:gd name="connsiteX12" fmla="*/ 158044 w 699911"/>
              <a:gd name="connsiteY12" fmla="*/ 2054578 h 3002845"/>
              <a:gd name="connsiteX13" fmla="*/ 180622 w 699911"/>
              <a:gd name="connsiteY13" fmla="*/ 2020712 h 3002845"/>
              <a:gd name="connsiteX14" fmla="*/ 203200 w 699911"/>
              <a:gd name="connsiteY14" fmla="*/ 1851378 h 3002845"/>
              <a:gd name="connsiteX15" fmla="*/ 225778 w 699911"/>
              <a:gd name="connsiteY15" fmla="*/ 1670756 h 3002845"/>
              <a:gd name="connsiteX16" fmla="*/ 237067 w 699911"/>
              <a:gd name="connsiteY16" fmla="*/ 1603023 h 3002845"/>
              <a:gd name="connsiteX17" fmla="*/ 248356 w 699911"/>
              <a:gd name="connsiteY17" fmla="*/ 1456267 h 3002845"/>
              <a:gd name="connsiteX18" fmla="*/ 259644 w 699911"/>
              <a:gd name="connsiteY18" fmla="*/ 1422400 h 3002845"/>
              <a:gd name="connsiteX19" fmla="*/ 270933 w 699911"/>
              <a:gd name="connsiteY19" fmla="*/ 1320800 h 3002845"/>
              <a:gd name="connsiteX20" fmla="*/ 293511 w 699911"/>
              <a:gd name="connsiteY20" fmla="*/ 1253067 h 3002845"/>
              <a:gd name="connsiteX21" fmla="*/ 327378 w 699911"/>
              <a:gd name="connsiteY21" fmla="*/ 1185334 h 3002845"/>
              <a:gd name="connsiteX22" fmla="*/ 338667 w 699911"/>
              <a:gd name="connsiteY22" fmla="*/ 1151467 h 3002845"/>
              <a:gd name="connsiteX23" fmla="*/ 383822 w 699911"/>
              <a:gd name="connsiteY23" fmla="*/ 1083734 h 3002845"/>
              <a:gd name="connsiteX24" fmla="*/ 395111 w 699911"/>
              <a:gd name="connsiteY24" fmla="*/ 1049867 h 3002845"/>
              <a:gd name="connsiteX25" fmla="*/ 428978 w 699911"/>
              <a:gd name="connsiteY25" fmla="*/ 1016000 h 3002845"/>
              <a:gd name="connsiteX26" fmla="*/ 451556 w 699911"/>
              <a:gd name="connsiteY26" fmla="*/ 982134 h 3002845"/>
              <a:gd name="connsiteX27" fmla="*/ 462844 w 699911"/>
              <a:gd name="connsiteY27" fmla="*/ 948267 h 3002845"/>
              <a:gd name="connsiteX28" fmla="*/ 485422 w 699911"/>
              <a:gd name="connsiteY28" fmla="*/ 835378 h 3002845"/>
              <a:gd name="connsiteX29" fmla="*/ 508000 w 699911"/>
              <a:gd name="connsiteY29" fmla="*/ 767645 h 3002845"/>
              <a:gd name="connsiteX30" fmla="*/ 519289 w 699911"/>
              <a:gd name="connsiteY30" fmla="*/ 733778 h 3002845"/>
              <a:gd name="connsiteX31" fmla="*/ 541867 w 699911"/>
              <a:gd name="connsiteY31" fmla="*/ 699912 h 3002845"/>
              <a:gd name="connsiteX32" fmla="*/ 553156 w 699911"/>
              <a:gd name="connsiteY32" fmla="*/ 666045 h 3002845"/>
              <a:gd name="connsiteX33" fmla="*/ 587022 w 699911"/>
              <a:gd name="connsiteY33" fmla="*/ 598312 h 3002845"/>
              <a:gd name="connsiteX34" fmla="*/ 609600 w 699911"/>
              <a:gd name="connsiteY34" fmla="*/ 474134 h 3002845"/>
              <a:gd name="connsiteX35" fmla="*/ 620889 w 699911"/>
              <a:gd name="connsiteY35" fmla="*/ 440267 h 3002845"/>
              <a:gd name="connsiteX36" fmla="*/ 643467 w 699911"/>
              <a:gd name="connsiteY36" fmla="*/ 327378 h 3002845"/>
              <a:gd name="connsiteX37" fmla="*/ 677333 w 699911"/>
              <a:gd name="connsiteY37" fmla="*/ 225778 h 3002845"/>
              <a:gd name="connsiteX38" fmla="*/ 688622 w 699911"/>
              <a:gd name="connsiteY38" fmla="*/ 191912 h 3002845"/>
              <a:gd name="connsiteX39" fmla="*/ 699911 w 699911"/>
              <a:gd name="connsiteY39" fmla="*/ 158045 h 3002845"/>
              <a:gd name="connsiteX40" fmla="*/ 688622 w 699911"/>
              <a:gd name="connsiteY40" fmla="*/ 0 h 300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99911" h="3002845">
                <a:moveTo>
                  <a:pt x="0" y="3002845"/>
                </a:moveTo>
                <a:cubicBezTo>
                  <a:pt x="4336" y="2976830"/>
                  <a:pt x="8683" y="2929036"/>
                  <a:pt x="22578" y="2901245"/>
                </a:cubicBezTo>
                <a:cubicBezTo>
                  <a:pt x="28646" y="2889110"/>
                  <a:pt x="33651" y="2874569"/>
                  <a:pt x="45156" y="2867378"/>
                </a:cubicBezTo>
                <a:cubicBezTo>
                  <a:pt x="45168" y="2867371"/>
                  <a:pt x="129816" y="2839158"/>
                  <a:pt x="146756" y="2833512"/>
                </a:cubicBezTo>
                <a:lnTo>
                  <a:pt x="180622" y="2822223"/>
                </a:lnTo>
                <a:lnTo>
                  <a:pt x="214489" y="2810934"/>
                </a:lnTo>
                <a:cubicBezTo>
                  <a:pt x="235539" y="2747784"/>
                  <a:pt x="233947" y="2767953"/>
                  <a:pt x="214489" y="2664178"/>
                </a:cubicBezTo>
                <a:cubicBezTo>
                  <a:pt x="210103" y="2640787"/>
                  <a:pt x="205112" y="2616247"/>
                  <a:pt x="191911" y="2596445"/>
                </a:cubicBezTo>
                <a:lnTo>
                  <a:pt x="146756" y="2528712"/>
                </a:lnTo>
                <a:cubicBezTo>
                  <a:pt x="139230" y="2517423"/>
                  <a:pt x="128468" y="2507716"/>
                  <a:pt x="124178" y="2494845"/>
                </a:cubicBezTo>
                <a:lnTo>
                  <a:pt x="112889" y="2460978"/>
                </a:lnTo>
                <a:cubicBezTo>
                  <a:pt x="125060" y="2132368"/>
                  <a:pt x="92027" y="2252637"/>
                  <a:pt x="146756" y="2088445"/>
                </a:cubicBezTo>
                <a:cubicBezTo>
                  <a:pt x="150519" y="2077156"/>
                  <a:pt x="151443" y="2064479"/>
                  <a:pt x="158044" y="2054578"/>
                </a:cubicBezTo>
                <a:lnTo>
                  <a:pt x="180622" y="2020712"/>
                </a:lnTo>
                <a:cubicBezTo>
                  <a:pt x="206885" y="1941924"/>
                  <a:pt x="188467" y="2006070"/>
                  <a:pt x="203200" y="1851378"/>
                </a:cubicBezTo>
                <a:cubicBezTo>
                  <a:pt x="209514" y="1785086"/>
                  <a:pt x="215850" y="1735289"/>
                  <a:pt x="225778" y="1670756"/>
                </a:cubicBezTo>
                <a:cubicBezTo>
                  <a:pt x="229258" y="1648133"/>
                  <a:pt x="233304" y="1625601"/>
                  <a:pt x="237067" y="1603023"/>
                </a:cubicBezTo>
                <a:cubicBezTo>
                  <a:pt x="240830" y="1554104"/>
                  <a:pt x="242271" y="1504951"/>
                  <a:pt x="248356" y="1456267"/>
                </a:cubicBezTo>
                <a:cubicBezTo>
                  <a:pt x="249832" y="1444459"/>
                  <a:pt x="257688" y="1434138"/>
                  <a:pt x="259644" y="1422400"/>
                </a:cubicBezTo>
                <a:cubicBezTo>
                  <a:pt x="265246" y="1388789"/>
                  <a:pt x="264250" y="1354213"/>
                  <a:pt x="270933" y="1320800"/>
                </a:cubicBezTo>
                <a:cubicBezTo>
                  <a:pt x="275600" y="1297463"/>
                  <a:pt x="285985" y="1275645"/>
                  <a:pt x="293511" y="1253067"/>
                </a:cubicBezTo>
                <a:cubicBezTo>
                  <a:pt x="309091" y="1206328"/>
                  <a:pt x="298199" y="1229102"/>
                  <a:pt x="327378" y="1185334"/>
                </a:cubicBezTo>
                <a:cubicBezTo>
                  <a:pt x="331141" y="1174045"/>
                  <a:pt x="332888" y="1161869"/>
                  <a:pt x="338667" y="1151467"/>
                </a:cubicBezTo>
                <a:cubicBezTo>
                  <a:pt x="351845" y="1127747"/>
                  <a:pt x="383822" y="1083734"/>
                  <a:pt x="383822" y="1083734"/>
                </a:cubicBezTo>
                <a:cubicBezTo>
                  <a:pt x="387585" y="1072445"/>
                  <a:pt x="388510" y="1059768"/>
                  <a:pt x="395111" y="1049867"/>
                </a:cubicBezTo>
                <a:cubicBezTo>
                  <a:pt x="403967" y="1036583"/>
                  <a:pt x="418757" y="1028265"/>
                  <a:pt x="428978" y="1016000"/>
                </a:cubicBezTo>
                <a:cubicBezTo>
                  <a:pt x="437664" y="1005577"/>
                  <a:pt x="444030" y="993423"/>
                  <a:pt x="451556" y="982134"/>
                </a:cubicBezTo>
                <a:cubicBezTo>
                  <a:pt x="455319" y="970845"/>
                  <a:pt x="460168" y="959862"/>
                  <a:pt x="462844" y="948267"/>
                </a:cubicBezTo>
                <a:cubicBezTo>
                  <a:pt x="471473" y="910875"/>
                  <a:pt x="473287" y="871784"/>
                  <a:pt x="485422" y="835378"/>
                </a:cubicBezTo>
                <a:lnTo>
                  <a:pt x="508000" y="767645"/>
                </a:lnTo>
                <a:cubicBezTo>
                  <a:pt x="511763" y="756356"/>
                  <a:pt x="512688" y="743679"/>
                  <a:pt x="519289" y="733778"/>
                </a:cubicBezTo>
                <a:lnTo>
                  <a:pt x="541867" y="699912"/>
                </a:lnTo>
                <a:cubicBezTo>
                  <a:pt x="545630" y="688623"/>
                  <a:pt x="547834" y="676688"/>
                  <a:pt x="553156" y="666045"/>
                </a:cubicBezTo>
                <a:cubicBezTo>
                  <a:pt x="596924" y="578506"/>
                  <a:pt x="558646" y="683438"/>
                  <a:pt x="587022" y="598312"/>
                </a:cubicBezTo>
                <a:cubicBezTo>
                  <a:pt x="592055" y="568115"/>
                  <a:pt x="601710" y="505692"/>
                  <a:pt x="609600" y="474134"/>
                </a:cubicBezTo>
                <a:cubicBezTo>
                  <a:pt x="612486" y="462590"/>
                  <a:pt x="618308" y="451883"/>
                  <a:pt x="620889" y="440267"/>
                </a:cubicBezTo>
                <a:cubicBezTo>
                  <a:pt x="638327" y="361795"/>
                  <a:pt x="624187" y="391645"/>
                  <a:pt x="643467" y="327378"/>
                </a:cubicBezTo>
                <a:cubicBezTo>
                  <a:pt x="643472" y="327360"/>
                  <a:pt x="671686" y="242720"/>
                  <a:pt x="677333" y="225778"/>
                </a:cubicBezTo>
                <a:lnTo>
                  <a:pt x="688622" y="191912"/>
                </a:lnTo>
                <a:lnTo>
                  <a:pt x="699911" y="158045"/>
                </a:lnTo>
                <a:cubicBezTo>
                  <a:pt x="687997" y="15078"/>
                  <a:pt x="688622" y="67890"/>
                  <a:pt x="688622" y="0"/>
                </a:cubicBez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9837" y="72100"/>
            <a:ext cx="1554163"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18"/>
          <p:cNvSpPr txBox="1"/>
          <p:nvPr/>
        </p:nvSpPr>
        <p:spPr>
          <a:xfrm>
            <a:off x="4958274" y="400217"/>
            <a:ext cx="2439453" cy="646331"/>
          </a:xfrm>
          <a:prstGeom prst="rect">
            <a:avLst/>
          </a:prstGeom>
          <a:ln w="34925">
            <a:solidFill>
              <a:srgbClr val="FFFFFF"/>
            </a:solidFill>
          </a:ln>
          <a:effectLst>
            <a:outerShdw blurRad="317500" dir="2700000" algn="ctr">
              <a:srgbClr val="000000">
                <a:alpha val="43000"/>
              </a:srgbClr>
            </a:outerShdw>
          </a:effectLst>
        </p:spPr>
        <p:style>
          <a:lnRef idx="3">
            <a:schemeClr val="lt1"/>
          </a:lnRef>
          <a:fillRef idx="1">
            <a:schemeClr val="accent4"/>
          </a:fillRef>
          <a:effectRef idx="1">
            <a:schemeClr val="accent4"/>
          </a:effectRef>
          <a:fontRef idx="minor">
            <a:schemeClr val="lt1"/>
          </a:fontRef>
        </p:style>
        <p:txBody>
          <a:bodyPr wrap="square">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defRPr/>
            </a:pPr>
            <a:r>
              <a:rPr lang="en-US" sz="1800" b="1" dirty="0" smtClean="0">
                <a:solidFill>
                  <a:srgbClr val="FFFFFF"/>
                </a:solidFill>
                <a:latin typeface="TH SarabunPSK" panose="020B0500040200020003" pitchFamily="34" charset="-34"/>
                <a:cs typeface="TH SarabunPSK" panose="020B0500040200020003" pitchFamily="34" charset="-34"/>
              </a:rPr>
              <a:t>MHA01 </a:t>
            </a:r>
          </a:p>
          <a:p>
            <a:pPr algn="ctr">
              <a:defRPr/>
            </a:pPr>
            <a:r>
              <a:rPr lang="en-US" sz="1800" b="1" dirty="0" smtClean="0">
                <a:solidFill>
                  <a:srgbClr val="FFFFFF"/>
                </a:solidFill>
                <a:latin typeface="TH SarabunPSK" panose="020B0500040200020003" pitchFamily="34" charset="-34"/>
                <a:cs typeface="TH SarabunPSK" panose="020B0500040200020003" pitchFamily="34" charset="-34"/>
              </a:rPr>
              <a:t>Spare Source 100 km.</a:t>
            </a:r>
            <a:endParaRPr lang="th-TH" sz="1800" b="1" dirty="0">
              <a:solidFill>
                <a:srgbClr val="FFFFFF"/>
              </a:solidFill>
              <a:latin typeface="TH SarabunPSK" panose="020B0500040200020003" pitchFamily="34" charset="-34"/>
              <a:cs typeface="TH SarabunPSK" panose="020B0500040200020003" pitchFamily="34" charset="-34"/>
            </a:endParaRPr>
          </a:p>
        </p:txBody>
      </p:sp>
      <p:sp>
        <p:nvSpPr>
          <p:cNvPr id="35" name="TextBox 18"/>
          <p:cNvSpPr txBox="1"/>
          <p:nvPr/>
        </p:nvSpPr>
        <p:spPr>
          <a:xfrm>
            <a:off x="6643683" y="5701010"/>
            <a:ext cx="2500317" cy="369332"/>
          </a:xfrm>
          <a:prstGeom prst="rect">
            <a:avLst/>
          </a:prstGeom>
          <a:solidFill>
            <a:srgbClr val="FF0000"/>
          </a:solidFill>
          <a:ln>
            <a:noFill/>
          </a:ln>
          <a:effectLst>
            <a:outerShdw blurRad="127000" dist="38100" dir="2700000" algn="ctr">
              <a:srgbClr val="000000">
                <a:alpha val="45000"/>
              </a:srgbClr>
            </a:outerShdw>
          </a:effectLst>
        </p:spPr>
        <p:style>
          <a:lnRef idx="3">
            <a:schemeClr val="lt1"/>
          </a:lnRef>
          <a:fillRef idx="1">
            <a:schemeClr val="accent4"/>
          </a:fillRef>
          <a:effectRef idx="1">
            <a:schemeClr val="accent4"/>
          </a:effectRef>
          <a:fontRef idx="minor">
            <a:schemeClr val="lt1"/>
          </a:fontRef>
        </p:style>
        <p:txBody>
          <a:bodyPr>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defRPr/>
            </a:pPr>
            <a:r>
              <a:rPr lang="en-US" sz="1800" b="1" u="sng" dirty="0" smtClean="0">
                <a:solidFill>
                  <a:srgbClr val="FFFFFF"/>
                </a:solidFill>
                <a:latin typeface="TH SarabunPSK" panose="020B0500040200020003" pitchFamily="34" charset="-34"/>
                <a:cs typeface="TH SarabunPSK" panose="020B0500040200020003" pitchFamily="34" charset="-34"/>
              </a:rPr>
              <a:t>HOA08, 09</a:t>
            </a:r>
            <a:r>
              <a:rPr lang="en-US" sz="1800" b="1" dirty="0" smtClean="0">
                <a:solidFill>
                  <a:srgbClr val="FFFFFF"/>
                </a:solidFill>
                <a:latin typeface="TH SarabunPSK" panose="020B0500040200020003" pitchFamily="34" charset="-34"/>
                <a:cs typeface="TH SarabunPSK" panose="020B0500040200020003" pitchFamily="34" charset="-34"/>
              </a:rPr>
              <a:t> 110 km.</a:t>
            </a:r>
            <a:endParaRPr lang="th-TH" sz="1800" b="1" dirty="0">
              <a:solidFill>
                <a:srgbClr val="FFFFFF"/>
              </a:solidFill>
              <a:latin typeface="TH SarabunPSK" panose="020B0500040200020003" pitchFamily="34" charset="-34"/>
              <a:cs typeface="TH SarabunPSK" panose="020B0500040200020003" pitchFamily="34" charset="-34"/>
            </a:endParaRPr>
          </a:p>
        </p:txBody>
      </p:sp>
      <p:sp>
        <p:nvSpPr>
          <p:cNvPr id="2049" name="Folded Corner 2048"/>
          <p:cNvSpPr/>
          <p:nvPr/>
        </p:nvSpPr>
        <p:spPr>
          <a:xfrm>
            <a:off x="1285596" y="1840426"/>
            <a:ext cx="1790079" cy="1063463"/>
          </a:xfrm>
          <a:prstGeom prst="foldedCorner">
            <a:avLst/>
          </a:prstGeom>
          <a:effectLst>
            <a:outerShdw blurRad="40000" dist="20000" dir="5400000" rotWithShape="0">
              <a:srgbClr val="000000">
                <a:alpha val="38000"/>
              </a:srgbClr>
            </a:outerShdw>
            <a:reflection blurRad="6350" stA="50000" endA="300" endPos="55000" dir="5400000" sy="-100000" algn="bl" rotWithShape="0"/>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smtClean="0">
                <a:solidFill>
                  <a:srgbClr val="FFFFFF"/>
                </a:solidFill>
                <a:latin typeface="TH SarabunPSK" panose="020B0500040200020003" pitchFamily="34" charset="-34"/>
                <a:cs typeface="TH SarabunPSK" panose="020B0500040200020003" pitchFamily="34" charset="-34"/>
              </a:rPr>
              <a:t>Maesariang</a:t>
            </a:r>
            <a:r>
              <a:rPr lang="en-US" sz="1800" b="1" dirty="0" smtClean="0">
                <a:solidFill>
                  <a:srgbClr val="FFFFFF"/>
                </a:solidFill>
                <a:latin typeface="TH SarabunPSK" panose="020B0500040200020003" pitchFamily="34" charset="-34"/>
                <a:cs typeface="TH SarabunPSK" panose="020B0500040200020003" pitchFamily="34" charset="-34"/>
              </a:rPr>
              <a:t> Solar</a:t>
            </a:r>
            <a:endParaRPr lang="th-TH" sz="1800" b="1" dirty="0">
              <a:solidFill>
                <a:srgbClr val="FFFFFF"/>
              </a:solidFill>
              <a:latin typeface="TH SarabunPSK" panose="020B0500040200020003" pitchFamily="34" charset="-34"/>
              <a:cs typeface="TH SarabunPSK" panose="020B0500040200020003" pitchFamily="34" charset="-34"/>
            </a:endParaRPr>
          </a:p>
          <a:p>
            <a:pPr algn="ctr"/>
            <a:r>
              <a:rPr lang="en-US" sz="2000" b="1" dirty="0">
                <a:solidFill>
                  <a:srgbClr val="FFFF00"/>
                </a:solidFill>
                <a:latin typeface="TH SarabunPSK" panose="020B0500040200020003" pitchFamily="34" charset="-34"/>
                <a:cs typeface="TH SarabunPSK" panose="020B0500040200020003" pitchFamily="34" charset="-34"/>
              </a:rPr>
              <a:t>3 x 1250 kVA</a:t>
            </a:r>
          </a:p>
          <a:p>
            <a:pPr algn="ctr"/>
            <a:r>
              <a:rPr lang="en-US" sz="1800" b="1" dirty="0" smtClean="0">
                <a:solidFill>
                  <a:srgbClr val="FFFFFF"/>
                </a:solidFill>
                <a:latin typeface="TH SarabunPSK" panose="020B0500040200020003" pitchFamily="34" charset="-34"/>
                <a:cs typeface="TH SarabunPSK" panose="020B0500040200020003" pitchFamily="34" charset="-34"/>
              </a:rPr>
              <a:t>Peak</a:t>
            </a:r>
            <a:r>
              <a:rPr lang="th-TH" sz="1800" b="1" dirty="0" smtClean="0">
                <a:solidFill>
                  <a:srgbClr val="FFFFFF"/>
                </a:solidFill>
                <a:latin typeface="TH SarabunPSK" panose="020B0500040200020003" pitchFamily="34" charset="-34"/>
                <a:cs typeface="TH SarabunPSK" panose="020B0500040200020003" pitchFamily="34" charset="-34"/>
              </a:rPr>
              <a:t> </a:t>
            </a:r>
            <a:r>
              <a:rPr lang="en-US" sz="1800" b="1" dirty="0" smtClean="0">
                <a:solidFill>
                  <a:srgbClr val="FFFFFF"/>
                </a:solidFill>
                <a:latin typeface="TH SarabunPSK" panose="020B0500040200020003" pitchFamily="34" charset="-34"/>
                <a:cs typeface="TH SarabunPSK" panose="020B0500040200020003" pitchFamily="34" charset="-34"/>
              </a:rPr>
              <a:t> </a:t>
            </a:r>
            <a:r>
              <a:rPr lang="en-US" sz="1800" b="1" dirty="0">
                <a:solidFill>
                  <a:srgbClr val="FFFFFF"/>
                </a:solidFill>
                <a:latin typeface="TH SarabunPSK" panose="020B0500040200020003" pitchFamily="34" charset="-34"/>
                <a:cs typeface="TH SarabunPSK" panose="020B0500040200020003" pitchFamily="34" charset="-34"/>
              </a:rPr>
              <a:t>2.7  MW</a:t>
            </a:r>
            <a:r>
              <a:rPr lang="th-TH" sz="1800" b="1" dirty="0">
                <a:solidFill>
                  <a:srgbClr val="FFFFFF"/>
                </a:solidFill>
                <a:latin typeface="TH SarabunPSK" panose="020B0500040200020003" pitchFamily="34" charset="-34"/>
                <a:cs typeface="TH SarabunPSK" panose="020B0500040200020003" pitchFamily="34" charset="-34"/>
              </a:rPr>
              <a:t> </a:t>
            </a:r>
          </a:p>
        </p:txBody>
      </p:sp>
      <p:sp>
        <p:nvSpPr>
          <p:cNvPr id="42" name="Folded Corner 41"/>
          <p:cNvSpPr/>
          <p:nvPr/>
        </p:nvSpPr>
        <p:spPr>
          <a:xfrm>
            <a:off x="190937" y="128397"/>
            <a:ext cx="1790079" cy="1063463"/>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800" b="1" dirty="0" err="1" smtClean="0">
                <a:solidFill>
                  <a:srgbClr val="000000"/>
                </a:solidFill>
                <a:latin typeface="TH SarabunPSK" panose="020B0500040200020003" pitchFamily="34" charset="-34"/>
                <a:cs typeface="TH SarabunPSK" panose="020B0500040200020003" pitchFamily="34" charset="-34"/>
              </a:rPr>
              <a:t>Naphat</a:t>
            </a:r>
            <a:r>
              <a:rPr lang="en-US" sz="1800" b="1" dirty="0" smtClean="0">
                <a:solidFill>
                  <a:srgbClr val="000000"/>
                </a:solidFill>
                <a:latin typeface="TH SarabunPSK" panose="020B0500040200020003" pitchFamily="34" charset="-34"/>
                <a:cs typeface="TH SarabunPSK" panose="020B0500040200020003" pitchFamily="34" charset="-34"/>
              </a:rPr>
              <a:t> Solar</a:t>
            </a:r>
            <a:endParaRPr lang="th-TH" sz="1800" b="1" dirty="0">
              <a:solidFill>
                <a:srgbClr val="000000"/>
              </a:solidFill>
              <a:latin typeface="TH SarabunPSK" panose="020B0500040200020003" pitchFamily="34" charset="-34"/>
              <a:cs typeface="TH SarabunPSK" panose="020B0500040200020003" pitchFamily="34" charset="-34"/>
            </a:endParaRPr>
          </a:p>
          <a:p>
            <a:pPr algn="ctr"/>
            <a:r>
              <a:rPr lang="en-US" sz="2000" b="1" dirty="0">
                <a:solidFill>
                  <a:srgbClr val="000000"/>
                </a:solidFill>
                <a:latin typeface="TH SarabunPSK" panose="020B0500040200020003" pitchFamily="34" charset="-34"/>
                <a:cs typeface="TH SarabunPSK" panose="020B0500040200020003" pitchFamily="34" charset="-34"/>
              </a:rPr>
              <a:t>1 x 1250 kVA</a:t>
            </a:r>
          </a:p>
          <a:p>
            <a:pPr algn="ctr"/>
            <a:r>
              <a:rPr lang="en-US" sz="1800" b="1" dirty="0" smtClean="0">
                <a:solidFill>
                  <a:srgbClr val="000000"/>
                </a:solidFill>
                <a:latin typeface="TH SarabunPSK" panose="020B0500040200020003" pitchFamily="34" charset="-34"/>
                <a:cs typeface="TH SarabunPSK" panose="020B0500040200020003" pitchFamily="34" charset="-34"/>
              </a:rPr>
              <a:t>Peak </a:t>
            </a:r>
            <a:r>
              <a:rPr lang="th-TH" sz="1800" b="1" dirty="0" smtClean="0">
                <a:solidFill>
                  <a:srgbClr val="000000"/>
                </a:solidFill>
                <a:latin typeface="TH SarabunPSK" panose="020B0500040200020003" pitchFamily="34" charset="-34"/>
                <a:cs typeface="TH SarabunPSK" panose="020B0500040200020003" pitchFamily="34" charset="-34"/>
              </a:rPr>
              <a:t> </a:t>
            </a:r>
            <a:r>
              <a:rPr lang="en-US" sz="1800" b="1" dirty="0">
                <a:solidFill>
                  <a:srgbClr val="000000"/>
                </a:solidFill>
                <a:latin typeface="TH SarabunPSK" panose="020B0500040200020003" pitchFamily="34" charset="-34"/>
                <a:cs typeface="TH SarabunPSK" panose="020B0500040200020003" pitchFamily="34" charset="-34"/>
              </a:rPr>
              <a:t>0.9  MW</a:t>
            </a:r>
            <a:r>
              <a:rPr lang="th-TH" sz="1800" b="1" dirty="0">
                <a:solidFill>
                  <a:srgbClr val="000000"/>
                </a:solidFill>
                <a:latin typeface="TH SarabunPSK" panose="020B0500040200020003" pitchFamily="34" charset="-34"/>
                <a:cs typeface="TH SarabunPSK" panose="020B0500040200020003" pitchFamily="34" charset="-34"/>
              </a:rPr>
              <a:t> </a:t>
            </a:r>
          </a:p>
        </p:txBody>
      </p:sp>
      <p:sp>
        <p:nvSpPr>
          <p:cNvPr id="44" name="Folded Corner 43"/>
          <p:cNvSpPr/>
          <p:nvPr/>
        </p:nvSpPr>
        <p:spPr>
          <a:xfrm>
            <a:off x="630517" y="3934733"/>
            <a:ext cx="1790079" cy="1063463"/>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smtClean="0">
                <a:solidFill>
                  <a:srgbClr val="FFFFFF"/>
                </a:solidFill>
                <a:latin typeface="TH SarabunPSK" panose="020B0500040200020003" pitchFamily="34" charset="-34"/>
                <a:cs typeface="TH SarabunPSK" panose="020B0500040200020003" pitchFamily="34" charset="-34"/>
              </a:rPr>
              <a:t>Diesel Gen </a:t>
            </a:r>
          </a:p>
          <a:p>
            <a:pPr algn="ctr"/>
            <a:r>
              <a:rPr lang="en-US" sz="1800" b="1" dirty="0" smtClean="0">
                <a:solidFill>
                  <a:srgbClr val="FFFFFF"/>
                </a:solidFill>
                <a:latin typeface="TH SarabunPSK" panose="020B0500040200020003" pitchFamily="34" charset="-34"/>
                <a:cs typeface="TH SarabunPSK" panose="020B0500040200020003" pitchFamily="34" charset="-34"/>
              </a:rPr>
              <a:t> </a:t>
            </a:r>
            <a:r>
              <a:rPr lang="en-US" sz="1800" b="1" dirty="0">
                <a:solidFill>
                  <a:srgbClr val="FFFFFF"/>
                </a:solidFill>
                <a:latin typeface="TH SarabunPSK" panose="020B0500040200020003" pitchFamily="34" charset="-34"/>
                <a:cs typeface="TH SarabunPSK" panose="020B0500040200020003" pitchFamily="34" charset="-34"/>
              </a:rPr>
              <a:t>(PEA) </a:t>
            </a:r>
            <a:r>
              <a:rPr lang="en-US" sz="1800" b="1" dirty="0" smtClean="0">
                <a:solidFill>
                  <a:srgbClr val="FFFFFF"/>
                </a:solidFill>
                <a:latin typeface="TH SarabunPSK" panose="020B0500040200020003" pitchFamily="34" charset="-34"/>
                <a:cs typeface="TH SarabunPSK" panose="020B0500040200020003" pitchFamily="34" charset="-34"/>
              </a:rPr>
              <a:t>5</a:t>
            </a:r>
            <a:r>
              <a:rPr lang="en-US" sz="2000" b="1" dirty="0" smtClean="0">
                <a:solidFill>
                  <a:srgbClr val="FFFF00"/>
                </a:solidFill>
                <a:latin typeface="TH SarabunPSK" panose="020B0500040200020003" pitchFamily="34" charset="-34"/>
                <a:cs typeface="TH SarabunPSK" panose="020B0500040200020003" pitchFamily="34" charset="-34"/>
              </a:rPr>
              <a:t> </a:t>
            </a:r>
            <a:r>
              <a:rPr lang="en-US" sz="2000" b="1" dirty="0">
                <a:solidFill>
                  <a:srgbClr val="FFFF00"/>
                </a:solidFill>
                <a:latin typeface="TH SarabunPSK" panose="020B0500040200020003" pitchFamily="34" charset="-34"/>
                <a:cs typeface="TH SarabunPSK" panose="020B0500040200020003" pitchFamily="34" charset="-34"/>
              </a:rPr>
              <a:t>x 1000 kVA</a:t>
            </a:r>
          </a:p>
          <a:p>
            <a:pPr algn="ctr"/>
            <a:r>
              <a:rPr lang="en-US" sz="1800" b="1" dirty="0" smtClean="0">
                <a:solidFill>
                  <a:srgbClr val="FFFFFF"/>
                </a:solidFill>
                <a:latin typeface="TH SarabunPSK" panose="020B0500040200020003" pitchFamily="34" charset="-34"/>
                <a:cs typeface="TH SarabunPSK" panose="020B0500040200020003" pitchFamily="34" charset="-34"/>
              </a:rPr>
              <a:t>Peak</a:t>
            </a:r>
            <a:r>
              <a:rPr lang="th-TH" sz="1800" b="1" dirty="0" smtClean="0">
                <a:solidFill>
                  <a:srgbClr val="FFFFFF"/>
                </a:solidFill>
                <a:latin typeface="TH SarabunPSK" panose="020B0500040200020003" pitchFamily="34" charset="-34"/>
                <a:cs typeface="TH SarabunPSK" panose="020B0500040200020003" pitchFamily="34" charset="-34"/>
              </a:rPr>
              <a:t>  </a:t>
            </a:r>
            <a:r>
              <a:rPr lang="en-US" sz="1800" b="1" dirty="0" smtClean="0">
                <a:solidFill>
                  <a:srgbClr val="FFFFFF"/>
                </a:solidFill>
                <a:latin typeface="TH SarabunPSK" panose="020B0500040200020003" pitchFamily="34" charset="-34"/>
                <a:cs typeface="TH SarabunPSK" panose="020B0500040200020003" pitchFamily="34" charset="-34"/>
              </a:rPr>
              <a:t>4.0  </a:t>
            </a:r>
            <a:r>
              <a:rPr lang="en-US" sz="1800" b="1" dirty="0">
                <a:solidFill>
                  <a:srgbClr val="FFFFFF"/>
                </a:solidFill>
                <a:latin typeface="TH SarabunPSK" panose="020B0500040200020003" pitchFamily="34" charset="-34"/>
                <a:cs typeface="TH SarabunPSK" panose="020B0500040200020003" pitchFamily="34" charset="-34"/>
              </a:rPr>
              <a:t>MW</a:t>
            </a:r>
            <a:r>
              <a:rPr lang="th-TH" sz="1800" b="1" dirty="0">
                <a:solidFill>
                  <a:srgbClr val="FFFFFF"/>
                </a:solidFill>
                <a:latin typeface="TH SarabunPSK" panose="020B0500040200020003" pitchFamily="34" charset="-34"/>
                <a:cs typeface="TH SarabunPSK" panose="020B0500040200020003" pitchFamily="34" charset="-34"/>
              </a:rPr>
              <a:t> </a:t>
            </a:r>
          </a:p>
        </p:txBody>
      </p:sp>
      <p:sp>
        <p:nvSpPr>
          <p:cNvPr id="2054" name="Freeform 2053"/>
          <p:cNvSpPr/>
          <p:nvPr/>
        </p:nvSpPr>
        <p:spPr>
          <a:xfrm>
            <a:off x="5160579" y="5244662"/>
            <a:ext cx="767255" cy="42041"/>
          </a:xfrm>
          <a:custGeom>
            <a:avLst/>
            <a:gdLst>
              <a:gd name="connsiteX0" fmla="*/ 767255 w 767255"/>
              <a:gd name="connsiteY0" fmla="*/ 42041 h 42041"/>
              <a:gd name="connsiteX1" fmla="*/ 714704 w 767255"/>
              <a:gd name="connsiteY1" fmla="*/ 31531 h 42041"/>
              <a:gd name="connsiteX2" fmla="*/ 641131 w 767255"/>
              <a:gd name="connsiteY2" fmla="*/ 10510 h 42041"/>
              <a:gd name="connsiteX3" fmla="*/ 567559 w 767255"/>
              <a:gd name="connsiteY3" fmla="*/ 0 h 42041"/>
              <a:gd name="connsiteX4" fmla="*/ 409904 w 767255"/>
              <a:gd name="connsiteY4" fmla="*/ 10510 h 42041"/>
              <a:gd name="connsiteX5" fmla="*/ 346842 w 767255"/>
              <a:gd name="connsiteY5" fmla="*/ 31531 h 42041"/>
              <a:gd name="connsiteX6" fmla="*/ 315311 w 767255"/>
              <a:gd name="connsiteY6" fmla="*/ 42041 h 42041"/>
              <a:gd name="connsiteX7" fmla="*/ 0 w 767255"/>
              <a:gd name="connsiteY7" fmla="*/ 42041 h 4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7255" h="42041">
                <a:moveTo>
                  <a:pt x="767255" y="42041"/>
                </a:moveTo>
                <a:cubicBezTo>
                  <a:pt x="749738" y="38538"/>
                  <a:pt x="732035" y="35864"/>
                  <a:pt x="714704" y="31531"/>
                </a:cubicBezTo>
                <a:cubicBezTo>
                  <a:pt x="654676" y="16524"/>
                  <a:pt x="713209" y="23615"/>
                  <a:pt x="641131" y="10510"/>
                </a:cubicBezTo>
                <a:cubicBezTo>
                  <a:pt x="616758" y="6078"/>
                  <a:pt x="592083" y="3503"/>
                  <a:pt x="567559" y="0"/>
                </a:cubicBezTo>
                <a:cubicBezTo>
                  <a:pt x="515007" y="3503"/>
                  <a:pt x="462043" y="3062"/>
                  <a:pt x="409904" y="10510"/>
                </a:cubicBezTo>
                <a:cubicBezTo>
                  <a:pt x="387969" y="13644"/>
                  <a:pt x="367863" y="24524"/>
                  <a:pt x="346842" y="31531"/>
                </a:cubicBezTo>
                <a:cubicBezTo>
                  <a:pt x="336332" y="35034"/>
                  <a:pt x="326390" y="42041"/>
                  <a:pt x="315311" y="42041"/>
                </a:cubicBezTo>
                <a:lnTo>
                  <a:pt x="0" y="42041"/>
                </a:ln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pic>
        <p:nvPicPr>
          <p:cNvPr id="102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5138" y="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46834" y="6356176"/>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321171" y="3009361"/>
            <a:ext cx="1206748" cy="841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4646" y="1296629"/>
            <a:ext cx="961330" cy="6243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73567" y="5172210"/>
            <a:ext cx="1480867" cy="9258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021337" y="4158677"/>
            <a:ext cx="1441247" cy="849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Freeform 4"/>
          <p:cNvSpPr/>
          <p:nvPr/>
        </p:nvSpPr>
        <p:spPr bwMode="auto">
          <a:xfrm>
            <a:off x="3958785" y="3032312"/>
            <a:ext cx="108950" cy="773206"/>
          </a:xfrm>
          <a:custGeom>
            <a:avLst/>
            <a:gdLst>
              <a:gd name="connsiteX0" fmla="*/ 8097 w 108950"/>
              <a:gd name="connsiteY0" fmla="*/ 0 h 773206"/>
              <a:gd name="connsiteX1" fmla="*/ 8097 w 108950"/>
              <a:gd name="connsiteY1" fmla="*/ 141194 h 773206"/>
              <a:gd name="connsiteX2" fmla="*/ 48439 w 108950"/>
              <a:gd name="connsiteY2" fmla="*/ 154641 h 773206"/>
              <a:gd name="connsiteX3" fmla="*/ 68609 w 108950"/>
              <a:gd name="connsiteY3" fmla="*/ 208429 h 773206"/>
              <a:gd name="connsiteX4" fmla="*/ 88780 w 108950"/>
              <a:gd name="connsiteY4" fmla="*/ 268941 h 773206"/>
              <a:gd name="connsiteX5" fmla="*/ 95503 w 108950"/>
              <a:gd name="connsiteY5" fmla="*/ 289112 h 773206"/>
              <a:gd name="connsiteX6" fmla="*/ 108950 w 108950"/>
              <a:gd name="connsiteY6" fmla="*/ 342900 h 773206"/>
              <a:gd name="connsiteX7" fmla="*/ 102227 w 108950"/>
              <a:gd name="connsiteY7" fmla="*/ 497541 h 773206"/>
              <a:gd name="connsiteX8" fmla="*/ 82056 w 108950"/>
              <a:gd name="connsiteY8" fmla="*/ 584947 h 773206"/>
              <a:gd name="connsiteX9" fmla="*/ 68609 w 108950"/>
              <a:gd name="connsiteY9" fmla="*/ 605117 h 773206"/>
              <a:gd name="connsiteX10" fmla="*/ 48439 w 108950"/>
              <a:gd name="connsiteY10" fmla="*/ 746312 h 773206"/>
              <a:gd name="connsiteX11" fmla="*/ 41715 w 108950"/>
              <a:gd name="connsiteY11" fmla="*/ 766482 h 773206"/>
              <a:gd name="connsiteX12" fmla="*/ 21544 w 108950"/>
              <a:gd name="connsiteY12" fmla="*/ 773206 h 77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950" h="773206">
                <a:moveTo>
                  <a:pt x="8097" y="0"/>
                </a:moveTo>
                <a:cubicBezTo>
                  <a:pt x="4142" y="35594"/>
                  <a:pt x="-7955" y="109090"/>
                  <a:pt x="8097" y="141194"/>
                </a:cubicBezTo>
                <a:cubicBezTo>
                  <a:pt x="14436" y="153872"/>
                  <a:pt x="48439" y="154641"/>
                  <a:pt x="48439" y="154641"/>
                </a:cubicBezTo>
                <a:cubicBezTo>
                  <a:pt x="71840" y="189744"/>
                  <a:pt x="55188" y="159218"/>
                  <a:pt x="68609" y="208429"/>
                </a:cubicBezTo>
                <a:cubicBezTo>
                  <a:pt x="68615" y="208450"/>
                  <a:pt x="85415" y="258846"/>
                  <a:pt x="88780" y="268941"/>
                </a:cubicBezTo>
                <a:cubicBezTo>
                  <a:pt x="91021" y="275665"/>
                  <a:pt x="94113" y="282162"/>
                  <a:pt x="95503" y="289112"/>
                </a:cubicBezTo>
                <a:cubicBezTo>
                  <a:pt x="103617" y="329679"/>
                  <a:pt x="98614" y="311888"/>
                  <a:pt x="108950" y="342900"/>
                </a:cubicBezTo>
                <a:cubicBezTo>
                  <a:pt x="106709" y="394447"/>
                  <a:pt x="105659" y="446060"/>
                  <a:pt x="102227" y="497541"/>
                </a:cubicBezTo>
                <a:cubicBezTo>
                  <a:pt x="100964" y="516482"/>
                  <a:pt x="93837" y="567276"/>
                  <a:pt x="82056" y="584947"/>
                </a:cubicBezTo>
                <a:lnTo>
                  <a:pt x="68609" y="605117"/>
                </a:lnTo>
                <a:cubicBezTo>
                  <a:pt x="64773" y="647321"/>
                  <a:pt x="62165" y="705138"/>
                  <a:pt x="48439" y="746312"/>
                </a:cubicBezTo>
                <a:cubicBezTo>
                  <a:pt x="46198" y="753035"/>
                  <a:pt x="46726" y="761471"/>
                  <a:pt x="41715" y="766482"/>
                </a:cubicBezTo>
                <a:cubicBezTo>
                  <a:pt x="36703" y="771493"/>
                  <a:pt x="21544" y="773206"/>
                  <a:pt x="21544" y="773206"/>
                </a:cubicBezTo>
              </a:path>
            </a:pathLst>
          </a:custGeom>
          <a:noFill/>
          <a:ln w="38100" cap="flat" cmpd="sng" algn="ctr">
            <a:solidFill>
              <a:srgbClr val="FF0000"/>
            </a:solidFill>
            <a:prstDash val="solid"/>
            <a:round/>
            <a:headEnd type="none" w="med" len="med"/>
            <a:tailEnd type="none" w="med" len="med"/>
          </a:ln>
          <a:effectLst>
            <a:glow rad="63500">
              <a:schemeClr val="accent4">
                <a:satMod val="175000"/>
                <a:alpha val="40000"/>
              </a:schemeClr>
            </a:glo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th-TH">
              <a:solidFill>
                <a:srgbClr val="000000"/>
              </a:solidFill>
              <a:latin typeface="TH SarabunPSK" panose="020B0500040200020003" pitchFamily="34" charset="-34"/>
              <a:cs typeface="TH SarabunPSK" panose="020B0500040200020003" pitchFamily="34" charset="-34"/>
            </a:endParaRPr>
          </a:p>
        </p:txBody>
      </p:sp>
      <p:sp>
        <p:nvSpPr>
          <p:cNvPr id="11" name="Oval 10"/>
          <p:cNvSpPr/>
          <p:nvPr/>
        </p:nvSpPr>
        <p:spPr bwMode="auto">
          <a:xfrm>
            <a:off x="2297679" y="939894"/>
            <a:ext cx="158858" cy="13020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th-TH">
              <a:solidFill>
                <a:srgbClr val="000000"/>
              </a:solidFill>
              <a:latin typeface="TH SarabunPSK" panose="020B0500040200020003" pitchFamily="34" charset="-34"/>
              <a:cs typeface="TH SarabunPSK" panose="020B0500040200020003" pitchFamily="34" charset="-34"/>
            </a:endParaRPr>
          </a:p>
        </p:txBody>
      </p:sp>
      <p:sp>
        <p:nvSpPr>
          <p:cNvPr id="47" name="Oval 46"/>
          <p:cNvSpPr/>
          <p:nvPr/>
        </p:nvSpPr>
        <p:spPr bwMode="auto">
          <a:xfrm>
            <a:off x="2527919" y="1160006"/>
            <a:ext cx="158858" cy="130203"/>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th-TH">
              <a:solidFill>
                <a:srgbClr val="000000"/>
              </a:solidFill>
              <a:latin typeface="TH SarabunPSK" panose="020B0500040200020003" pitchFamily="34" charset="-34"/>
              <a:cs typeface="TH SarabunPSK" panose="020B0500040200020003" pitchFamily="34" charset="-34"/>
            </a:endParaRPr>
          </a:p>
        </p:txBody>
      </p:sp>
      <p:sp>
        <p:nvSpPr>
          <p:cNvPr id="48" name="Oval 47"/>
          <p:cNvSpPr/>
          <p:nvPr/>
        </p:nvSpPr>
        <p:spPr bwMode="auto">
          <a:xfrm>
            <a:off x="3625796" y="3861012"/>
            <a:ext cx="158858" cy="130203"/>
          </a:xfrm>
          <a:prstGeom prst="ellipse">
            <a:avLst/>
          </a:prstGeom>
          <a:solidFill>
            <a:schemeClr val="tx1"/>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th-TH">
              <a:solidFill>
                <a:srgbClr val="000000"/>
              </a:solidFill>
              <a:latin typeface="TH SarabunPSK" panose="020B0500040200020003" pitchFamily="34" charset="-34"/>
              <a:cs typeface="TH SarabunPSK" panose="020B0500040200020003" pitchFamily="34" charset="-34"/>
            </a:endParaRPr>
          </a:p>
        </p:txBody>
      </p:sp>
      <p:sp>
        <p:nvSpPr>
          <p:cNvPr id="49" name="Oval 48"/>
          <p:cNvSpPr/>
          <p:nvPr/>
        </p:nvSpPr>
        <p:spPr bwMode="auto">
          <a:xfrm>
            <a:off x="5848405" y="5221601"/>
            <a:ext cx="158858" cy="130203"/>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th-TH">
              <a:solidFill>
                <a:srgbClr val="000000"/>
              </a:solidFill>
              <a:latin typeface="TH SarabunPSK" panose="020B0500040200020003" pitchFamily="34" charset="-34"/>
              <a:cs typeface="TH SarabunPSK" panose="020B0500040200020003" pitchFamily="34" charset="-34"/>
            </a:endParaRPr>
          </a:p>
        </p:txBody>
      </p:sp>
      <p:sp>
        <p:nvSpPr>
          <p:cNvPr id="21" name="Rounded Rectangle 20"/>
          <p:cNvSpPr/>
          <p:nvPr/>
        </p:nvSpPr>
        <p:spPr bwMode="auto">
          <a:xfrm>
            <a:off x="4958274" y="2253727"/>
            <a:ext cx="3812276" cy="599210"/>
          </a:xfrm>
          <a:prstGeom prst="roundRect">
            <a:avLst/>
          </a:prstGeom>
          <a:solidFill>
            <a:srgbClr val="FFC000"/>
          </a:solidFill>
          <a:ln w="2857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3200" b="1" dirty="0" smtClean="0">
                <a:solidFill>
                  <a:srgbClr val="000000"/>
                </a:solidFill>
                <a:latin typeface="TH SarabunPSK" panose="020B0500040200020003" pitchFamily="34" charset="-34"/>
                <a:cs typeface="TH SarabunPSK" panose="020B0500040200020003" pitchFamily="34" charset="-34"/>
              </a:rPr>
              <a:t>DG in </a:t>
            </a:r>
            <a:r>
              <a:rPr lang="en-US" sz="3200" b="1" dirty="0" err="1" smtClean="0">
                <a:solidFill>
                  <a:srgbClr val="000000"/>
                </a:solidFill>
                <a:latin typeface="TH SarabunPSK" panose="020B0500040200020003" pitchFamily="34" charset="-34"/>
                <a:cs typeface="TH SarabunPSK" panose="020B0500040200020003" pitchFamily="34" charset="-34"/>
              </a:rPr>
              <a:t>Maesariang</a:t>
            </a:r>
            <a:r>
              <a:rPr lang="en-US" sz="3200" b="1" dirty="0" smtClean="0">
                <a:solidFill>
                  <a:srgbClr val="000000"/>
                </a:solidFill>
                <a:latin typeface="TH SarabunPSK" panose="020B0500040200020003" pitchFamily="34" charset="-34"/>
                <a:cs typeface="TH SarabunPSK" panose="020B0500040200020003" pitchFamily="34" charset="-34"/>
              </a:rPr>
              <a:t> District</a:t>
            </a:r>
            <a:endParaRPr lang="th-TH" sz="3200" b="1" dirty="0">
              <a:solidFill>
                <a:srgbClr val="000000"/>
              </a:solidFill>
              <a:latin typeface="TH SarabunPSK" panose="020B0500040200020003" pitchFamily="34" charset="-34"/>
              <a:cs typeface="TH SarabunPSK" panose="020B0500040200020003" pitchFamily="34" charset="-34"/>
            </a:endParaRPr>
          </a:p>
        </p:txBody>
      </p:sp>
      <p:pic>
        <p:nvPicPr>
          <p:cNvPr id="24" name="Picture 4" descr="http://www.formitize.com.au/content/04-blog/formitize-unveils-new-electrical-contractors-app-to-enhance-workflow/electrical_icon.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33725" y="3673105"/>
            <a:ext cx="455139" cy="45513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1" name="Folded Corner 64"/>
          <p:cNvSpPr/>
          <p:nvPr/>
        </p:nvSpPr>
        <p:spPr>
          <a:xfrm>
            <a:off x="6481313" y="3593141"/>
            <a:ext cx="2664423" cy="1305468"/>
          </a:xfrm>
          <a:prstGeom prst="foldedCorner">
            <a:avLst/>
          </a:prstGeom>
          <a:solidFill>
            <a:srgbClr val="007A20"/>
          </a:solidFill>
        </p:spPr>
        <p:style>
          <a:lnRef idx="3">
            <a:schemeClr val="lt1"/>
          </a:lnRef>
          <a:fillRef idx="1">
            <a:schemeClr val="accent3"/>
          </a:fillRef>
          <a:effectRef idx="1">
            <a:schemeClr val="accent3"/>
          </a:effectRef>
          <a:fontRef idx="minor">
            <a:schemeClr val="lt1"/>
          </a:fontRef>
        </p:style>
        <p:txBody>
          <a:bodyPr wrap="square" lIns="72000" tIns="216000" bIns="36000" rtlCol="0" anchor="ctr">
            <a:noAutofit/>
          </a:bodyPr>
          <a:lstStyle/>
          <a:p>
            <a:pPr algn="ctr"/>
            <a:r>
              <a:rPr lang="en-US" sz="1800" b="1" dirty="0" err="1" smtClean="0">
                <a:solidFill>
                  <a:srgbClr val="FFFFFF"/>
                </a:solidFill>
                <a:latin typeface="TH SarabunPSK" panose="020B0500040200020003" pitchFamily="34" charset="-34"/>
                <a:cs typeface="TH SarabunPSK" panose="020B0500040200020003" pitchFamily="34" charset="-34"/>
              </a:rPr>
              <a:t>Maesariang</a:t>
            </a:r>
            <a:r>
              <a:rPr lang="en-US" sz="1800" b="1" dirty="0" smtClean="0">
                <a:solidFill>
                  <a:srgbClr val="FFFFFF"/>
                </a:solidFill>
                <a:latin typeface="TH SarabunPSK" panose="020B0500040200020003" pitchFamily="34" charset="-34"/>
                <a:cs typeface="TH SarabunPSK" panose="020B0500040200020003" pitchFamily="34" charset="-34"/>
              </a:rPr>
              <a:t> Hydro</a:t>
            </a:r>
            <a:endParaRPr lang="en-US" sz="1800" b="1" dirty="0">
              <a:solidFill>
                <a:srgbClr val="FFFFFF"/>
              </a:solidFill>
              <a:latin typeface="TH SarabunPSK" panose="020B0500040200020003" pitchFamily="34" charset="-34"/>
              <a:cs typeface="TH SarabunPSK" panose="020B0500040200020003" pitchFamily="34" charset="-34"/>
            </a:endParaRPr>
          </a:p>
          <a:p>
            <a:pPr algn="ctr"/>
            <a:r>
              <a:rPr lang="en-US" sz="2000" b="1" dirty="0">
                <a:solidFill>
                  <a:srgbClr val="FFFF00"/>
                </a:solidFill>
                <a:latin typeface="TH SarabunPSK" panose="020B0500040200020003" pitchFamily="34" charset="-34"/>
                <a:cs typeface="TH SarabunPSK" panose="020B0500040200020003" pitchFamily="34" charset="-34"/>
              </a:rPr>
              <a:t>2 x 625 kVA</a:t>
            </a:r>
          </a:p>
          <a:p>
            <a:pPr algn="ctr"/>
            <a:r>
              <a:rPr lang="en-US" sz="1800" b="1" dirty="0" smtClean="0">
                <a:solidFill>
                  <a:srgbClr val="00FFFF"/>
                </a:solidFill>
                <a:latin typeface="TH SarabunPSK" panose="020B0500040200020003" pitchFamily="34" charset="-34"/>
                <a:cs typeface="TH SarabunPSK" panose="020B0500040200020003" pitchFamily="34" charset="-34"/>
              </a:rPr>
              <a:t>Peak  Rainy</a:t>
            </a:r>
            <a:r>
              <a:rPr lang="th-TH" sz="1800" b="1" dirty="0" smtClean="0">
                <a:solidFill>
                  <a:srgbClr val="00FFFF"/>
                </a:solidFill>
                <a:latin typeface="TH SarabunPSK" panose="020B0500040200020003" pitchFamily="34" charset="-34"/>
                <a:cs typeface="TH SarabunPSK" panose="020B0500040200020003" pitchFamily="34" charset="-34"/>
              </a:rPr>
              <a:t> </a:t>
            </a:r>
            <a:r>
              <a:rPr lang="en-US" sz="1800" b="1" dirty="0">
                <a:solidFill>
                  <a:srgbClr val="00FFFF"/>
                </a:solidFill>
                <a:latin typeface="TH SarabunPSK" panose="020B0500040200020003" pitchFamily="34" charset="-34"/>
                <a:cs typeface="TH SarabunPSK" panose="020B0500040200020003" pitchFamily="34" charset="-34"/>
              </a:rPr>
              <a:t>0.8 MW</a:t>
            </a:r>
          </a:p>
          <a:p>
            <a:pPr algn="ctr"/>
            <a:r>
              <a:rPr lang="en-US" sz="1800" b="1" dirty="0" smtClean="0">
                <a:solidFill>
                  <a:srgbClr val="FFC000"/>
                </a:solidFill>
                <a:latin typeface="TH SarabunPSK" panose="020B0500040200020003" pitchFamily="34" charset="-34"/>
                <a:cs typeface="TH SarabunPSK" panose="020B0500040200020003" pitchFamily="34" charset="-34"/>
              </a:rPr>
              <a:t>Summer</a:t>
            </a:r>
            <a:r>
              <a:rPr lang="th-TH" sz="1800" b="1" dirty="0" smtClean="0">
                <a:solidFill>
                  <a:srgbClr val="FFC000"/>
                </a:solidFill>
                <a:latin typeface="TH SarabunPSK" panose="020B0500040200020003" pitchFamily="34" charset="-34"/>
                <a:cs typeface="TH SarabunPSK" panose="020B0500040200020003" pitchFamily="34" charset="-34"/>
              </a:rPr>
              <a:t> </a:t>
            </a:r>
            <a:r>
              <a:rPr lang="en-US" sz="1800" b="1" dirty="0">
                <a:solidFill>
                  <a:srgbClr val="FFC000"/>
                </a:solidFill>
                <a:latin typeface="TH SarabunPSK" panose="020B0500040200020003" pitchFamily="34" charset="-34"/>
                <a:cs typeface="TH SarabunPSK" panose="020B0500040200020003" pitchFamily="34" charset="-34"/>
              </a:rPr>
              <a:t>0.2 MW</a:t>
            </a:r>
          </a:p>
        </p:txBody>
      </p:sp>
    </p:spTree>
    <p:extLst>
      <p:ext uri="{BB962C8B-B14F-4D97-AF65-F5344CB8AC3E}">
        <p14:creationId xmlns:p14="http://schemas.microsoft.com/office/powerpoint/2010/main" val="1141838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9"/>
                                        </p:tgtEl>
                                      </p:cBhvr>
                                    </p:animEffect>
                                    <p:animScale>
                                      <p:cBhvr>
                                        <p:cTn id="7" dur="250" autoRev="1" fill="hold"/>
                                        <p:tgtEl>
                                          <p:spTgt spid="49"/>
                                        </p:tgtEl>
                                      </p:cBhvr>
                                      <p:by x="105000" y="105000"/>
                                    </p:animScale>
                                  </p:childTnLst>
                                </p:cTn>
                              </p:par>
                            </p:childTnLst>
                          </p:cTn>
                        </p:par>
                        <p:par>
                          <p:cTn id="8" fill="hold">
                            <p:stCondLst>
                              <p:cond delay="500"/>
                            </p:stCondLst>
                            <p:childTnLst>
                              <p:par>
                                <p:cTn id="9" presetID="26" presetClass="emph" presetSubtype="0" repeatCount="indefinite" fill="hold" grpId="0" nodeType="afterEffect">
                                  <p:stCondLst>
                                    <p:cond delay="0"/>
                                  </p:stCondLst>
                                  <p:childTnLst>
                                    <p:animEffect transition="out" filter="fade">
                                      <p:cBhvr>
                                        <p:cTn id="10" dur="500" tmFilter="0, 0; .2, .5; .8, .5; 1, 0"/>
                                        <p:tgtEl>
                                          <p:spTgt spid="48"/>
                                        </p:tgtEl>
                                      </p:cBhvr>
                                    </p:animEffect>
                                    <p:animScale>
                                      <p:cBhvr>
                                        <p:cTn id="11" dur="250" autoRev="1" fill="hold"/>
                                        <p:tgtEl>
                                          <p:spTgt spid="48"/>
                                        </p:tgtEl>
                                      </p:cBhvr>
                                      <p:by x="105000" y="105000"/>
                                    </p:animScale>
                                  </p:childTnLst>
                                </p:cTn>
                              </p:par>
                            </p:childTnLst>
                          </p:cTn>
                        </p:par>
                        <p:par>
                          <p:cTn id="12" fill="hold">
                            <p:stCondLst>
                              <p:cond delay="1000"/>
                            </p:stCondLst>
                            <p:childTnLst>
                              <p:par>
                                <p:cTn id="13" presetID="26" presetClass="emph" presetSubtype="0" repeatCount="indefinite" fill="hold" grpId="0" nodeType="afterEffect">
                                  <p:stCondLst>
                                    <p:cond delay="0"/>
                                  </p:stCondLst>
                                  <p:childTnLst>
                                    <p:animEffect transition="out" filter="fade">
                                      <p:cBhvr>
                                        <p:cTn id="14" dur="500" tmFilter="0, 0; .2, .5; .8, .5; 1, 0"/>
                                        <p:tgtEl>
                                          <p:spTgt spid="11"/>
                                        </p:tgtEl>
                                      </p:cBhvr>
                                    </p:animEffect>
                                    <p:animScale>
                                      <p:cBhvr>
                                        <p:cTn id="15" dur="250" autoRev="1" fill="hold"/>
                                        <p:tgtEl>
                                          <p:spTgt spid="11"/>
                                        </p:tgtEl>
                                      </p:cBhvr>
                                      <p:by x="105000" y="105000"/>
                                    </p:animScale>
                                  </p:childTnLst>
                                </p:cTn>
                              </p:par>
                            </p:childTnLst>
                          </p:cTn>
                        </p:par>
                        <p:par>
                          <p:cTn id="16" fill="hold">
                            <p:stCondLst>
                              <p:cond delay="1500"/>
                            </p:stCondLst>
                            <p:childTnLst>
                              <p:par>
                                <p:cTn id="17" presetID="26" presetClass="emph" presetSubtype="0" repeatCount="indefinite" fill="hold" grpId="0" nodeType="afterEffect">
                                  <p:stCondLst>
                                    <p:cond delay="0"/>
                                  </p:stCondLst>
                                  <p:childTnLst>
                                    <p:animEffect transition="out" filter="fade">
                                      <p:cBhvr>
                                        <p:cTn id="18" dur="500" tmFilter="0, 0; .2, .5; .8, .5; 1, 0"/>
                                        <p:tgtEl>
                                          <p:spTgt spid="47"/>
                                        </p:tgtEl>
                                      </p:cBhvr>
                                    </p:animEffect>
                                    <p:animScale>
                                      <p:cBhvr>
                                        <p:cTn id="19" dur="250" autoRev="1" fill="hold"/>
                                        <p:tgtEl>
                                          <p:spTgt spid="47"/>
                                        </p:tgtEl>
                                      </p:cBhvr>
                                      <p:by x="105000" y="105000"/>
                                    </p:animScale>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1000"/>
                                        <p:tgtEl>
                                          <p:spTgt spid="35"/>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1000"/>
                                        <p:tgtEl>
                                          <p:spTgt spid="44"/>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2049"/>
                                        </p:tgtEl>
                                        <p:attrNameLst>
                                          <p:attrName>style.visibility</p:attrName>
                                        </p:attrNameLst>
                                      </p:cBhvr>
                                      <p:to>
                                        <p:strVal val="visible"/>
                                      </p:to>
                                    </p:set>
                                    <p:animEffect transition="in" filter="fade">
                                      <p:cBhvr>
                                        <p:cTn id="35" dur="1000"/>
                                        <p:tgtEl>
                                          <p:spTgt spid="2049"/>
                                        </p:tgtEl>
                                      </p:cBhvr>
                                    </p:animEffect>
                                  </p:child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childTnLst>
                                </p:cTn>
                              </p:par>
                            </p:childTnLst>
                          </p:cTn>
                        </p:par>
                        <p:par>
                          <p:cTn id="40" fill="hold">
                            <p:stCondLst>
                              <p:cond delay="7000"/>
                            </p:stCondLst>
                            <p:childTnLst>
                              <p:par>
                                <p:cTn id="41" presetID="10"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000"/>
                                        <p:tgtEl>
                                          <p:spTgt spid="42"/>
                                        </p:tgtEl>
                                      </p:cBhvr>
                                    </p:animEffect>
                                  </p:childTnLst>
                                </p:cTn>
                              </p:par>
                            </p:childTnLst>
                          </p:cTn>
                        </p:par>
                        <p:par>
                          <p:cTn id="44" fill="hold">
                            <p:stCondLst>
                              <p:cond delay="80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childTnLst>
                                </p:cTn>
                              </p:par>
                            </p:childTnLst>
                          </p:cTn>
                        </p:par>
                        <p:par>
                          <p:cTn id="48" fill="hold">
                            <p:stCondLst>
                              <p:cond delay="9000"/>
                            </p:stCondLst>
                            <p:childTnLst>
                              <p:par>
                                <p:cTn id="49" presetID="10"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childTnLst>
                                </p:cTn>
                              </p:par>
                            </p:childTnLst>
                          </p:cTn>
                        </p:par>
                        <p:par>
                          <p:cTn id="52" fill="hold">
                            <p:stCondLst>
                              <p:cond delay="10000"/>
                            </p:stCondLst>
                            <p:childTnLst>
                              <p:par>
                                <p:cTn id="53" presetID="10"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1000"/>
                                        <p:tgtEl>
                                          <p:spTgt spid="34"/>
                                        </p:tgtEl>
                                      </p:cBhvr>
                                    </p:animEffect>
                                  </p:childTnLst>
                                </p:cTn>
                              </p:par>
                            </p:childTnLst>
                          </p:cTn>
                        </p:par>
                        <p:par>
                          <p:cTn id="56" fill="hold">
                            <p:stCondLst>
                              <p:cond delay="11000"/>
                            </p:stCondLst>
                            <p:childTnLst>
                              <p:par>
                                <p:cTn id="57" presetID="10" presetClass="entr" presetSubtype="0"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2049" grpId="0" animBg="1"/>
      <p:bldP spid="42" grpId="0" animBg="1"/>
      <p:bldP spid="44" grpId="0" animBg="1"/>
      <p:bldP spid="11" grpId="0" animBg="1"/>
      <p:bldP spid="47" grpId="0" animBg="1"/>
      <p:bldP spid="48" grpId="0" animBg="1"/>
      <p:bldP spid="49"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115kV incoming</a:t>
            </a:r>
            <a:endParaRPr lang="th-TH" sz="3200" b="1" dirty="0">
              <a:solidFill>
                <a:schemeClr val="bg1"/>
              </a:solidFill>
              <a:latin typeface="TH SarabunPSK" pitchFamily="34" charset="-34"/>
              <a:cs typeface="TH SarabunPSK" pitchFamily="34" charset="-34"/>
            </a:endParaRPr>
          </a:p>
        </p:txBody>
      </p:sp>
      <p:sp>
        <p:nvSpPr>
          <p:cNvPr id="2" name="Rectangle 1"/>
          <p:cNvSpPr/>
          <p:nvPr/>
        </p:nvSpPr>
        <p:spPr>
          <a:xfrm>
            <a:off x="179511" y="1111384"/>
            <a:ext cx="8535863" cy="584775"/>
          </a:xfrm>
          <a:prstGeom prst="rect">
            <a:avLst/>
          </a:prstGeom>
        </p:spPr>
        <p:txBody>
          <a:bodyPr wrap="square">
            <a:spAutoFit/>
          </a:bodyPr>
          <a:lstStyle/>
          <a:p>
            <a:r>
              <a:rPr lang="en-US" sz="3200" dirty="0" smtClean="0">
                <a:latin typeface="TH SarabunPSK" panose="020B0500040200020003" pitchFamily="34" charset="-34"/>
                <a:cs typeface="TH SarabunPSK" panose="020B0500040200020003" pitchFamily="34" charset="-34"/>
              </a:rPr>
              <a:t>         </a:t>
            </a:r>
            <a:r>
              <a:rPr lang="en-US" sz="3200" dirty="0">
                <a:latin typeface="TH SarabunPSK" panose="020B0500040200020003" pitchFamily="34" charset="-34"/>
                <a:cs typeface="TH SarabunPSK" panose="020B0500040200020003" pitchFamily="34" charset="-34"/>
              </a:rPr>
              <a:t>Island operation mode (Scenario 5)</a:t>
            </a:r>
          </a:p>
        </p:txBody>
      </p:sp>
      <p:pic>
        <p:nvPicPr>
          <p:cNvPr id="7" name="รูปภาพ 171"/>
          <p:cNvPicPr/>
          <p:nvPr/>
        </p:nvPicPr>
        <p:blipFill>
          <a:blip r:embed="rId2" cstate="print">
            <a:extLst>
              <a:ext uri="{28A0092B-C50C-407E-A947-70E740481C1C}">
                <a14:useLocalDpi xmlns:a14="http://schemas.microsoft.com/office/drawing/2010/main" val="0"/>
              </a:ext>
            </a:extLst>
          </a:blip>
          <a:stretch>
            <a:fillRect/>
          </a:stretch>
        </p:blipFill>
        <p:spPr>
          <a:xfrm>
            <a:off x="107504" y="1988840"/>
            <a:ext cx="8852780" cy="4320480"/>
          </a:xfrm>
          <a:prstGeom prst="rect">
            <a:avLst/>
          </a:prstGeom>
        </p:spPr>
      </p:pic>
    </p:spTree>
    <p:extLst>
      <p:ext uri="{BB962C8B-B14F-4D97-AF65-F5344CB8AC3E}">
        <p14:creationId xmlns:p14="http://schemas.microsoft.com/office/powerpoint/2010/main" val="2852412479"/>
      </p:ext>
    </p:extLst>
  </p:cSld>
  <p:clrMapOvr>
    <a:masterClrMapping/>
  </p:clrMapOvr>
  <p:transition>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2800" b="1" dirty="0">
                <a:solidFill>
                  <a:schemeClr val="bg1"/>
                </a:solidFill>
                <a:latin typeface="TH SarabunPSK" panose="020B0500040200020003" pitchFamily="34" charset="-34"/>
                <a:cs typeface="TH SarabunPSK" panose="020B0500040200020003" pitchFamily="34" charset="-34"/>
              </a:rPr>
              <a:t>System operation mode switching for 22kV incoming only</a:t>
            </a:r>
            <a:endParaRPr lang="th-TH" sz="2800" b="1" dirty="0">
              <a:solidFill>
                <a:schemeClr val="bg1"/>
              </a:solidFill>
              <a:latin typeface="TH SarabunPSK" pitchFamily="34" charset="-34"/>
              <a:cs typeface="TH SarabunPSK" pitchFamily="34" charset="-34"/>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894197"/>
            <a:ext cx="8297917" cy="5517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358559"/>
      </p:ext>
    </p:extLst>
  </p:cSld>
  <p:clrMapOvr>
    <a:masterClrMapping/>
  </p:clrMapOvr>
  <p:transition>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only have 22kV incoming</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485775" y="980728"/>
            <a:ext cx="8229600" cy="584775"/>
          </a:xfrm>
          <a:prstGeom prst="rect">
            <a:avLst/>
          </a:prstGeom>
        </p:spPr>
        <p:txBody>
          <a:bodyPr wrap="square">
            <a:spAutoFit/>
          </a:bodyPr>
          <a:lstStyle/>
          <a:p>
            <a:r>
              <a:rPr lang="en-US" sz="3200" dirty="0" smtClean="0">
                <a:latin typeface="TH SarabunPSK" panose="020B0500040200020003" pitchFamily="34" charset="-34"/>
                <a:cs typeface="TH SarabunPSK" panose="020B0500040200020003" pitchFamily="34" charset="-34"/>
              </a:rPr>
              <a:t>1. Grid </a:t>
            </a:r>
            <a:r>
              <a:rPr lang="en-US" sz="3200" dirty="0">
                <a:latin typeface="TH SarabunPSK" panose="020B0500040200020003" pitchFamily="34" charset="-34"/>
                <a:cs typeface="TH SarabunPSK" panose="020B0500040200020003" pitchFamily="34" charset="-34"/>
              </a:rPr>
              <a:t>connecting open loop operation mode 1(Scenario 1B</a:t>
            </a:r>
            <a:r>
              <a:rPr lang="en-US" sz="3200" dirty="0" smtClean="0">
                <a:latin typeface="TH SarabunPSK" panose="020B0500040200020003" pitchFamily="34" charset="-34"/>
                <a:cs typeface="TH SarabunPSK" panose="020B0500040200020003" pitchFamily="34" charset="-34"/>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44" y="1565502"/>
            <a:ext cx="8728685" cy="481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0128557"/>
      </p:ext>
    </p:extLst>
  </p:cSld>
  <p:clrMapOvr>
    <a:masterClrMapping/>
  </p:clrMapOvr>
  <p:transition>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2800" b="1" dirty="0">
                <a:solidFill>
                  <a:schemeClr val="bg1"/>
                </a:solidFill>
                <a:latin typeface="TH SarabunPSK" panose="020B0500040200020003" pitchFamily="34" charset="-34"/>
                <a:cs typeface="TH SarabunPSK" panose="020B0500040200020003" pitchFamily="34" charset="-34"/>
              </a:rPr>
              <a:t>System operation mode switching for 22kV incoming only</a:t>
            </a:r>
            <a:endParaRPr lang="th-TH" sz="2800" b="1" dirty="0">
              <a:solidFill>
                <a:schemeClr val="bg1"/>
              </a:solidFill>
              <a:latin typeface="TH SarabunPSK" pitchFamily="34" charset="-34"/>
              <a:cs typeface="TH SarabunPSK" pitchFamily="34" charset="-34"/>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567226"/>
            <a:ext cx="5714863" cy="379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1520" y="1182231"/>
            <a:ext cx="8568952" cy="1384995"/>
          </a:xfrm>
          <a:prstGeom prst="rect">
            <a:avLst/>
          </a:prstGeom>
        </p:spPr>
        <p:txBody>
          <a:bodyPr wrap="square">
            <a:spAutoFit/>
          </a:bodyPr>
          <a:lstStyle/>
          <a:p>
            <a:r>
              <a:rPr lang="en-US" dirty="0">
                <a:latin typeface="TH SarabunPSK" panose="020B0500040200020003" pitchFamily="34" charset="-34"/>
                <a:cs typeface="TH SarabunPSK" panose="020B0500040200020003" pitchFamily="34" charset="-34"/>
              </a:rPr>
              <a:t>L</a:t>
            </a:r>
            <a:r>
              <a:rPr lang="en-US" dirty="0" smtClean="0">
                <a:latin typeface="TH SarabunPSK" panose="020B0500040200020003" pitchFamily="34" charset="-34"/>
                <a:cs typeface="TH SarabunPSK" panose="020B0500040200020003" pitchFamily="34" charset="-34"/>
              </a:rPr>
              <a:t>ogic </a:t>
            </a:r>
            <a:r>
              <a:rPr lang="en-US" dirty="0">
                <a:latin typeface="TH SarabunPSK" panose="020B0500040200020003" pitchFamily="34" charset="-34"/>
                <a:cs typeface="TH SarabunPSK" panose="020B0500040200020003" pitchFamily="34" charset="-34"/>
              </a:rPr>
              <a:t>1: </a:t>
            </a:r>
            <a:r>
              <a:rPr lang="en-US" dirty="0" smtClean="0">
                <a:latin typeface="TH SarabunPSK" panose="020B0500040200020003" pitchFamily="34" charset="-34"/>
                <a:cs typeface="TH SarabunPSK" panose="020B0500040200020003" pitchFamily="34" charset="-34"/>
              </a:rPr>
              <a:t>incoming 1(HOA08) </a:t>
            </a:r>
            <a:r>
              <a:rPr lang="en-US" dirty="0">
                <a:latin typeface="TH SarabunPSK" panose="020B0500040200020003" pitchFamily="34" charset="-34"/>
                <a:cs typeface="TH SarabunPSK" panose="020B0500040200020003" pitchFamily="34" charset="-34"/>
              </a:rPr>
              <a:t>lost power, bus </a:t>
            </a:r>
            <a:r>
              <a:rPr lang="en-US" dirty="0" smtClean="0">
                <a:latin typeface="TH SarabunPSK" panose="020B0500040200020003" pitchFamily="34" charset="-34"/>
                <a:cs typeface="TH SarabunPSK" panose="020B0500040200020003" pitchFamily="34" charset="-34"/>
              </a:rPr>
              <a:t>1 </a:t>
            </a:r>
            <a:r>
              <a:rPr lang="en-US" dirty="0">
                <a:latin typeface="TH SarabunPSK" panose="020B0500040200020003" pitchFamily="34" charset="-34"/>
                <a:cs typeface="TH SarabunPSK" panose="020B0500040200020003" pitchFamily="34" charset="-34"/>
              </a:rPr>
              <a:t>lost voltage, trip 1VB, PV and BESS will stop automatically, close 0BVB, bus </a:t>
            </a:r>
            <a:r>
              <a:rPr lang="en-US" dirty="0" smtClean="0">
                <a:latin typeface="TH SarabunPSK" panose="020B0500040200020003" pitchFamily="34" charset="-34"/>
                <a:cs typeface="TH SarabunPSK" panose="020B0500040200020003" pitchFamily="34" charset="-34"/>
              </a:rPr>
              <a:t>1 </a:t>
            </a:r>
            <a:r>
              <a:rPr lang="en-US" dirty="0">
                <a:latin typeface="TH SarabunPSK" panose="020B0500040200020003" pitchFamily="34" charset="-34"/>
                <a:cs typeface="TH SarabunPSK" panose="020B0500040200020003" pitchFamily="34" charset="-34"/>
              </a:rPr>
              <a:t>lost power short time, go to mode 2; Switching from Scenario 1B to 1D</a:t>
            </a:r>
            <a:endParaRPr lang="th-TH" dirty="0">
              <a:latin typeface="TH SarabunPSK" panose="020B0500040200020003" pitchFamily="34" charset="-34"/>
              <a:cs typeface="TH SarabunPSK" panose="020B0500040200020003" pitchFamily="34" charset="-34"/>
            </a:endParaRPr>
          </a:p>
        </p:txBody>
      </p:sp>
      <p:cxnSp>
        <p:nvCxnSpPr>
          <p:cNvPr id="6" name="Straight Arrow Connector 5"/>
          <p:cNvCxnSpPr/>
          <p:nvPr/>
        </p:nvCxnSpPr>
        <p:spPr bwMode="auto">
          <a:xfrm flipH="1">
            <a:off x="2915816" y="3140968"/>
            <a:ext cx="720080" cy="1080120"/>
          </a:xfrm>
          <a:prstGeom prst="straightConnector1">
            <a:avLst/>
          </a:prstGeom>
          <a:solidFill>
            <a:schemeClr val="accent1"/>
          </a:solidFill>
          <a:ln w="76200" cap="flat" cmpd="sng" algn="ctr">
            <a:solidFill>
              <a:srgbClr val="FF5050"/>
            </a:solidFill>
            <a:prstDash val="solid"/>
            <a:round/>
            <a:headEnd type="none" w="med" len="med"/>
            <a:tailEnd type="triangle" w="med" len="med"/>
          </a:ln>
          <a:effectLst/>
        </p:spPr>
      </p:cxnSp>
    </p:spTree>
    <p:extLst>
      <p:ext uri="{BB962C8B-B14F-4D97-AF65-F5344CB8AC3E}">
        <p14:creationId xmlns:p14="http://schemas.microsoft.com/office/powerpoint/2010/main" val="884706616"/>
      </p:ext>
    </p:extLst>
  </p:cSld>
  <p:clrMapOvr>
    <a:masterClrMapping/>
  </p:clrMapOvr>
  <p:transition>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only have 22kV incoming</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485775" y="980728"/>
            <a:ext cx="8229600" cy="584775"/>
          </a:xfrm>
          <a:prstGeom prst="rect">
            <a:avLst/>
          </a:prstGeom>
        </p:spPr>
        <p:txBody>
          <a:bodyPr wrap="square">
            <a:spAutoFit/>
          </a:bodyPr>
          <a:lstStyle/>
          <a:p>
            <a:r>
              <a:rPr lang="en-US" sz="3200" dirty="0">
                <a:latin typeface="TH SarabunPSK" panose="020B0500040200020003" pitchFamily="34" charset="-34"/>
                <a:cs typeface="TH SarabunPSK" panose="020B0500040200020003" pitchFamily="34" charset="-34"/>
              </a:rPr>
              <a:t>2. Grid connecting close loop operation mode 2(Scenario 1D)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95" y="1556792"/>
            <a:ext cx="8744472"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990335"/>
      </p:ext>
    </p:extLst>
  </p:cSld>
  <p:clrMapOvr>
    <a:masterClrMapping/>
  </p:clrMapOvr>
  <p:transition>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2800" b="1" dirty="0">
                <a:solidFill>
                  <a:schemeClr val="bg1"/>
                </a:solidFill>
                <a:latin typeface="TH SarabunPSK" panose="020B0500040200020003" pitchFamily="34" charset="-34"/>
                <a:cs typeface="TH SarabunPSK" panose="020B0500040200020003" pitchFamily="34" charset="-34"/>
              </a:rPr>
              <a:t>System operation mode switching for 22kV incoming only</a:t>
            </a:r>
            <a:endParaRPr lang="th-TH" sz="2800" b="1" dirty="0">
              <a:solidFill>
                <a:schemeClr val="bg1"/>
              </a:solidFill>
              <a:latin typeface="TH SarabunPSK" pitchFamily="34" charset="-34"/>
              <a:cs typeface="TH SarabunPSK" pitchFamily="34" charset="-34"/>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567226"/>
            <a:ext cx="5714863" cy="379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1520" y="1182231"/>
            <a:ext cx="8568952" cy="1384995"/>
          </a:xfrm>
          <a:prstGeom prst="rect">
            <a:avLst/>
          </a:prstGeom>
        </p:spPr>
        <p:txBody>
          <a:bodyPr wrap="square">
            <a:spAutoFit/>
          </a:bodyPr>
          <a:lstStyle/>
          <a:p>
            <a:r>
              <a:rPr lang="en-US" dirty="0">
                <a:latin typeface="TH SarabunPSK" panose="020B0500040200020003" pitchFamily="34" charset="-34"/>
                <a:cs typeface="TH SarabunPSK" panose="020B0500040200020003" pitchFamily="34" charset="-34"/>
              </a:rPr>
              <a:t>L</a:t>
            </a:r>
            <a:r>
              <a:rPr lang="en-US" dirty="0" smtClean="0">
                <a:latin typeface="TH SarabunPSK" panose="020B0500040200020003" pitchFamily="34" charset="-34"/>
                <a:cs typeface="TH SarabunPSK" panose="020B0500040200020003" pitchFamily="34" charset="-34"/>
              </a:rPr>
              <a:t>ogic </a:t>
            </a:r>
            <a:r>
              <a:rPr lang="en-US" dirty="0">
                <a:latin typeface="TH SarabunPSK" panose="020B0500040200020003" pitchFamily="34" charset="-34"/>
                <a:cs typeface="TH SarabunPSK" panose="020B0500040200020003" pitchFamily="34" charset="-34"/>
              </a:rPr>
              <a:t>2: When system work in mode 1: incoming </a:t>
            </a:r>
            <a:r>
              <a:rPr lang="en-US" dirty="0" smtClean="0">
                <a:latin typeface="TH SarabunPSK" panose="020B0500040200020003" pitchFamily="34" charset="-34"/>
                <a:cs typeface="TH SarabunPSK" panose="020B0500040200020003" pitchFamily="34" charset="-34"/>
              </a:rPr>
              <a:t>2(HOA10) </a:t>
            </a:r>
            <a:r>
              <a:rPr lang="en-US" dirty="0">
                <a:latin typeface="TH SarabunPSK" panose="020B0500040200020003" pitchFamily="34" charset="-34"/>
                <a:cs typeface="TH SarabunPSK" panose="020B0500040200020003" pitchFamily="34" charset="-34"/>
              </a:rPr>
              <a:t>lost power, bus </a:t>
            </a:r>
            <a:r>
              <a:rPr lang="en-US" dirty="0" smtClean="0">
                <a:latin typeface="TH SarabunPSK" panose="020B0500040200020003" pitchFamily="34" charset="-34"/>
                <a:cs typeface="TH SarabunPSK" panose="020B0500040200020003" pitchFamily="34" charset="-34"/>
              </a:rPr>
              <a:t>2 </a:t>
            </a:r>
            <a:r>
              <a:rPr lang="en-US" dirty="0">
                <a:latin typeface="TH SarabunPSK" panose="020B0500040200020003" pitchFamily="34" charset="-34"/>
                <a:cs typeface="TH SarabunPSK" panose="020B0500040200020003" pitchFamily="34" charset="-34"/>
              </a:rPr>
              <a:t>lost voltage, trip 10VB, close 0BVB, bus </a:t>
            </a:r>
            <a:r>
              <a:rPr lang="en-US" dirty="0" smtClean="0">
                <a:latin typeface="TH SarabunPSK" panose="020B0500040200020003" pitchFamily="34" charset="-34"/>
                <a:cs typeface="TH SarabunPSK" panose="020B0500040200020003" pitchFamily="34" charset="-34"/>
              </a:rPr>
              <a:t>2 </a:t>
            </a:r>
            <a:r>
              <a:rPr lang="en-US" dirty="0">
                <a:latin typeface="TH SarabunPSK" panose="020B0500040200020003" pitchFamily="34" charset="-34"/>
                <a:cs typeface="TH SarabunPSK" panose="020B0500040200020003" pitchFamily="34" charset="-34"/>
              </a:rPr>
              <a:t>lost power short time, go to mode 3; Switching from Scenario 1B to 1C</a:t>
            </a:r>
            <a:endParaRPr lang="th-TH" dirty="0">
              <a:latin typeface="TH SarabunPSK" panose="020B0500040200020003" pitchFamily="34" charset="-34"/>
              <a:cs typeface="TH SarabunPSK" panose="020B0500040200020003" pitchFamily="34" charset="-34"/>
            </a:endParaRPr>
          </a:p>
        </p:txBody>
      </p:sp>
      <p:cxnSp>
        <p:nvCxnSpPr>
          <p:cNvPr id="6" name="Straight Arrow Connector 5"/>
          <p:cNvCxnSpPr/>
          <p:nvPr/>
        </p:nvCxnSpPr>
        <p:spPr bwMode="auto">
          <a:xfrm>
            <a:off x="5436096" y="2996952"/>
            <a:ext cx="864096" cy="1152128"/>
          </a:xfrm>
          <a:prstGeom prst="straightConnector1">
            <a:avLst/>
          </a:prstGeom>
          <a:solidFill>
            <a:schemeClr val="accent1"/>
          </a:solidFill>
          <a:ln w="76200" cap="flat" cmpd="sng" algn="ctr">
            <a:solidFill>
              <a:srgbClr val="FF5050"/>
            </a:solidFill>
            <a:prstDash val="solid"/>
            <a:round/>
            <a:headEnd type="none" w="med" len="med"/>
            <a:tailEnd type="triangle" w="med" len="med"/>
          </a:ln>
          <a:effectLst/>
        </p:spPr>
      </p:cxnSp>
    </p:spTree>
    <p:extLst>
      <p:ext uri="{BB962C8B-B14F-4D97-AF65-F5344CB8AC3E}">
        <p14:creationId xmlns:p14="http://schemas.microsoft.com/office/powerpoint/2010/main" val="3004167870"/>
      </p:ext>
    </p:extLst>
  </p:cSld>
  <p:clrMapOvr>
    <a:masterClrMapping/>
  </p:clrMapOvr>
  <p:transition>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only have 22kV incoming</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485775" y="980728"/>
            <a:ext cx="8229600" cy="584775"/>
          </a:xfrm>
          <a:prstGeom prst="rect">
            <a:avLst/>
          </a:prstGeom>
        </p:spPr>
        <p:txBody>
          <a:bodyPr wrap="square">
            <a:spAutoFit/>
          </a:bodyPr>
          <a:lstStyle/>
          <a:p>
            <a:r>
              <a:rPr lang="en-US" sz="3200" dirty="0">
                <a:latin typeface="TH SarabunPSK" panose="020B0500040200020003" pitchFamily="34" charset="-34"/>
                <a:cs typeface="TH SarabunPSK" panose="020B0500040200020003" pitchFamily="34" charset="-34"/>
              </a:rPr>
              <a:t>3. Grid connecting close loop operation mode 3(Scenario 1C)</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26658"/>
            <a:ext cx="8712968" cy="47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2562756"/>
      </p:ext>
    </p:extLst>
  </p:cSld>
  <p:clrMapOvr>
    <a:masterClrMapping/>
  </p:clrMapOvr>
  <p:transition>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2800" b="1" dirty="0">
                <a:solidFill>
                  <a:schemeClr val="bg1"/>
                </a:solidFill>
                <a:latin typeface="TH SarabunPSK" panose="020B0500040200020003" pitchFamily="34" charset="-34"/>
                <a:cs typeface="TH SarabunPSK" panose="020B0500040200020003" pitchFamily="34" charset="-34"/>
              </a:rPr>
              <a:t>System operation mode switching for 22kV incoming only</a:t>
            </a:r>
            <a:endParaRPr lang="th-TH" sz="2800" b="1" dirty="0">
              <a:solidFill>
                <a:schemeClr val="bg1"/>
              </a:solidFill>
              <a:latin typeface="TH SarabunPSK" pitchFamily="34" charset="-34"/>
              <a:cs typeface="TH SarabunPSK" pitchFamily="34" charset="-34"/>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564" y="3097499"/>
            <a:ext cx="5714863" cy="379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1520" y="980728"/>
            <a:ext cx="8568952" cy="2246769"/>
          </a:xfrm>
          <a:prstGeom prst="rect">
            <a:avLst/>
          </a:prstGeom>
        </p:spPr>
        <p:txBody>
          <a:bodyPr wrap="square">
            <a:spAutoFit/>
          </a:bodyPr>
          <a:lstStyle/>
          <a:p>
            <a:r>
              <a:rPr lang="en-US" dirty="0">
                <a:latin typeface="TH SarabunPSK" panose="020B0500040200020003" pitchFamily="34" charset="-34"/>
                <a:cs typeface="TH SarabunPSK" panose="020B0500040200020003" pitchFamily="34" charset="-34"/>
              </a:rPr>
              <a:t>L</a:t>
            </a:r>
            <a:r>
              <a:rPr lang="en-US" dirty="0" smtClean="0">
                <a:latin typeface="TH SarabunPSK" panose="020B0500040200020003" pitchFamily="34" charset="-34"/>
                <a:cs typeface="TH SarabunPSK" panose="020B0500040200020003" pitchFamily="34" charset="-34"/>
              </a:rPr>
              <a:t>ogic </a:t>
            </a:r>
            <a:r>
              <a:rPr lang="en-US" dirty="0">
                <a:latin typeface="TH SarabunPSK" panose="020B0500040200020003" pitchFamily="34" charset="-34"/>
                <a:cs typeface="TH SarabunPSK" panose="020B0500040200020003" pitchFamily="34" charset="-34"/>
              </a:rPr>
              <a:t>3: When system work in mode 2: incoming </a:t>
            </a:r>
            <a:r>
              <a:rPr lang="en-US" dirty="0" smtClean="0">
                <a:latin typeface="TH SarabunPSK" panose="020B0500040200020003" pitchFamily="34" charset="-34"/>
                <a:cs typeface="TH SarabunPSK" panose="020B0500040200020003" pitchFamily="34" charset="-34"/>
              </a:rPr>
              <a:t>2(HOA09) </a:t>
            </a:r>
            <a:r>
              <a:rPr lang="en-US" dirty="0">
                <a:latin typeface="TH SarabunPSK" panose="020B0500040200020003" pitchFamily="34" charset="-34"/>
                <a:cs typeface="TH SarabunPSK" panose="020B0500040200020003" pitchFamily="34" charset="-34"/>
              </a:rPr>
              <a:t>supply to load, after that the voltage of incoming </a:t>
            </a:r>
            <a:r>
              <a:rPr lang="en-US" dirty="0" smtClean="0">
                <a:latin typeface="TH SarabunPSK" panose="020B0500040200020003" pitchFamily="34" charset="-34"/>
                <a:cs typeface="TH SarabunPSK" panose="020B0500040200020003" pitchFamily="34" charset="-34"/>
              </a:rPr>
              <a:t>1(HOA08) </a:t>
            </a:r>
            <a:r>
              <a:rPr lang="en-US" dirty="0">
                <a:latin typeface="TH SarabunPSK" panose="020B0500040200020003" pitchFamily="34" charset="-34"/>
                <a:cs typeface="TH SarabunPSK" panose="020B0500040200020003" pitchFamily="34" charset="-34"/>
              </a:rPr>
              <a:t>has been recovered, it will close 1VB(The synchronize function will done in the P143 relay, PEA provide the synchronize close contact) ,then open 0BVB, switching from 1D to 1B.The system go back to normal operation without BUS I lost power.</a:t>
            </a:r>
            <a:endParaRPr lang="th-TH" dirty="0">
              <a:latin typeface="TH SarabunPSK" panose="020B0500040200020003" pitchFamily="34" charset="-34"/>
              <a:cs typeface="TH SarabunPSK" panose="020B0500040200020003" pitchFamily="34" charset="-34"/>
            </a:endParaRPr>
          </a:p>
        </p:txBody>
      </p:sp>
      <p:cxnSp>
        <p:nvCxnSpPr>
          <p:cNvPr id="6" name="Straight Arrow Connector 5"/>
          <p:cNvCxnSpPr/>
          <p:nvPr/>
        </p:nvCxnSpPr>
        <p:spPr bwMode="auto">
          <a:xfrm flipV="1">
            <a:off x="2915816" y="3573016"/>
            <a:ext cx="792088" cy="1152128"/>
          </a:xfrm>
          <a:prstGeom prst="straightConnector1">
            <a:avLst/>
          </a:prstGeom>
          <a:solidFill>
            <a:schemeClr val="accent1"/>
          </a:solidFill>
          <a:ln w="76200" cap="flat" cmpd="sng" algn="ctr">
            <a:solidFill>
              <a:srgbClr val="FF5050"/>
            </a:solidFill>
            <a:prstDash val="solid"/>
            <a:round/>
            <a:headEnd type="none" w="med" len="med"/>
            <a:tailEnd type="triangle" w="med" len="med"/>
          </a:ln>
          <a:effectLst/>
        </p:spPr>
      </p:cxnSp>
    </p:spTree>
    <p:extLst>
      <p:ext uri="{BB962C8B-B14F-4D97-AF65-F5344CB8AC3E}">
        <p14:creationId xmlns:p14="http://schemas.microsoft.com/office/powerpoint/2010/main" val="1446307509"/>
      </p:ext>
    </p:extLst>
  </p:cSld>
  <p:clrMapOvr>
    <a:masterClrMapping/>
  </p:clrMapOvr>
  <p:transition>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2800" b="1" dirty="0">
                <a:solidFill>
                  <a:schemeClr val="bg1"/>
                </a:solidFill>
                <a:latin typeface="TH SarabunPSK" panose="020B0500040200020003" pitchFamily="34" charset="-34"/>
                <a:cs typeface="TH SarabunPSK" panose="020B0500040200020003" pitchFamily="34" charset="-34"/>
              </a:rPr>
              <a:t>System operation mode switching for 22kV incoming only</a:t>
            </a:r>
            <a:endParaRPr lang="th-TH" sz="2800" b="1" dirty="0">
              <a:solidFill>
                <a:schemeClr val="bg1"/>
              </a:solidFill>
              <a:latin typeface="TH SarabunPSK" pitchFamily="34" charset="-34"/>
              <a:cs typeface="TH SarabunPSK" pitchFamily="34" charset="-34"/>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564" y="3097499"/>
            <a:ext cx="5714863" cy="379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1520" y="980728"/>
            <a:ext cx="8568952" cy="2246769"/>
          </a:xfrm>
          <a:prstGeom prst="rect">
            <a:avLst/>
          </a:prstGeom>
        </p:spPr>
        <p:txBody>
          <a:bodyPr wrap="square">
            <a:spAutoFit/>
          </a:bodyPr>
          <a:lstStyle/>
          <a:p>
            <a:r>
              <a:rPr lang="en-US" dirty="0">
                <a:latin typeface="TH SarabunPSK" panose="020B0500040200020003" pitchFamily="34" charset="-34"/>
                <a:cs typeface="TH SarabunPSK" panose="020B0500040200020003" pitchFamily="34" charset="-34"/>
              </a:rPr>
              <a:t>L</a:t>
            </a:r>
            <a:r>
              <a:rPr lang="en-US" dirty="0" smtClean="0">
                <a:latin typeface="TH SarabunPSK" panose="020B0500040200020003" pitchFamily="34" charset="-34"/>
                <a:cs typeface="TH SarabunPSK" panose="020B0500040200020003" pitchFamily="34" charset="-34"/>
              </a:rPr>
              <a:t>ogic </a:t>
            </a:r>
            <a:r>
              <a:rPr lang="en-US" dirty="0">
                <a:latin typeface="TH SarabunPSK" panose="020B0500040200020003" pitchFamily="34" charset="-34"/>
                <a:cs typeface="TH SarabunPSK" panose="020B0500040200020003" pitchFamily="34" charset="-34"/>
              </a:rPr>
              <a:t>4:When system work in mode 3: incoming </a:t>
            </a:r>
            <a:r>
              <a:rPr lang="en-US" dirty="0" smtClean="0">
                <a:latin typeface="TH SarabunPSK" panose="020B0500040200020003" pitchFamily="34" charset="-34"/>
                <a:cs typeface="TH SarabunPSK" panose="020B0500040200020003" pitchFamily="34" charset="-34"/>
              </a:rPr>
              <a:t>1(HOA08) </a:t>
            </a:r>
            <a:r>
              <a:rPr lang="en-US" dirty="0">
                <a:latin typeface="TH SarabunPSK" panose="020B0500040200020003" pitchFamily="34" charset="-34"/>
                <a:cs typeface="TH SarabunPSK" panose="020B0500040200020003" pitchFamily="34" charset="-34"/>
              </a:rPr>
              <a:t>supply to load, after that the voltage of incoming </a:t>
            </a:r>
            <a:r>
              <a:rPr lang="en-US" dirty="0" smtClean="0">
                <a:latin typeface="TH SarabunPSK" panose="020B0500040200020003" pitchFamily="34" charset="-34"/>
                <a:cs typeface="TH SarabunPSK" panose="020B0500040200020003" pitchFamily="34" charset="-34"/>
              </a:rPr>
              <a:t>2(HOA09) </a:t>
            </a:r>
            <a:r>
              <a:rPr lang="en-US" dirty="0">
                <a:latin typeface="TH SarabunPSK" panose="020B0500040200020003" pitchFamily="34" charset="-34"/>
                <a:cs typeface="TH SarabunPSK" panose="020B0500040200020003" pitchFamily="34" charset="-34"/>
              </a:rPr>
              <a:t>has been recovered, it will close 10VB, (The synchronize function will done in the P143 relay, PEA provide the synchronize close contact) ,then open 0BVB, switching from 1C to 1B.The system go back to normal operation without BUS II lost power.</a:t>
            </a:r>
            <a:endParaRPr lang="th-TH" dirty="0">
              <a:latin typeface="TH SarabunPSK" panose="020B0500040200020003" pitchFamily="34" charset="-34"/>
              <a:cs typeface="TH SarabunPSK" panose="020B0500040200020003" pitchFamily="34" charset="-34"/>
            </a:endParaRPr>
          </a:p>
        </p:txBody>
      </p:sp>
      <p:cxnSp>
        <p:nvCxnSpPr>
          <p:cNvPr id="6" name="Straight Arrow Connector 5"/>
          <p:cNvCxnSpPr/>
          <p:nvPr/>
        </p:nvCxnSpPr>
        <p:spPr bwMode="auto">
          <a:xfrm flipH="1" flipV="1">
            <a:off x="5057775" y="3547051"/>
            <a:ext cx="936104" cy="1224136"/>
          </a:xfrm>
          <a:prstGeom prst="straightConnector1">
            <a:avLst/>
          </a:prstGeom>
          <a:solidFill>
            <a:schemeClr val="accent1"/>
          </a:solidFill>
          <a:ln w="76200" cap="flat" cmpd="sng" algn="ctr">
            <a:solidFill>
              <a:srgbClr val="FF5050"/>
            </a:solidFill>
            <a:prstDash val="solid"/>
            <a:round/>
            <a:headEnd type="none" w="med" len="med"/>
            <a:tailEnd type="triangle" w="med" len="med"/>
          </a:ln>
          <a:effectLst/>
        </p:spPr>
      </p:cxnSp>
    </p:spTree>
    <p:extLst>
      <p:ext uri="{BB962C8B-B14F-4D97-AF65-F5344CB8AC3E}">
        <p14:creationId xmlns:p14="http://schemas.microsoft.com/office/powerpoint/2010/main" val="1800826611"/>
      </p:ext>
    </p:extLst>
  </p:cSld>
  <p:clrMapOvr>
    <a:masterClrMapping/>
  </p:clrMapOvr>
  <p:transition>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only have 22kV incoming</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485775" y="980728"/>
            <a:ext cx="8229600" cy="584775"/>
          </a:xfrm>
          <a:prstGeom prst="rect">
            <a:avLst/>
          </a:prstGeom>
        </p:spPr>
        <p:txBody>
          <a:bodyPr wrap="square">
            <a:spAutoFit/>
          </a:bodyPr>
          <a:lstStyle/>
          <a:p>
            <a:r>
              <a:rPr lang="en-US" sz="3200" dirty="0" smtClean="0">
                <a:latin typeface="TH SarabunPSK" panose="020B0500040200020003" pitchFamily="34" charset="-34"/>
                <a:cs typeface="TH SarabunPSK" panose="020B0500040200020003" pitchFamily="34" charset="-34"/>
              </a:rPr>
              <a:t>1. Grid </a:t>
            </a:r>
            <a:r>
              <a:rPr lang="en-US" sz="3200" dirty="0">
                <a:latin typeface="TH SarabunPSK" panose="020B0500040200020003" pitchFamily="34" charset="-34"/>
                <a:cs typeface="TH SarabunPSK" panose="020B0500040200020003" pitchFamily="34" charset="-34"/>
              </a:rPr>
              <a:t>connecting open loop operation mode 1(Scenario 1B</a:t>
            </a:r>
            <a:r>
              <a:rPr lang="en-US" sz="3200" dirty="0" smtClean="0">
                <a:latin typeface="TH SarabunPSK" panose="020B0500040200020003" pitchFamily="34" charset="-34"/>
                <a:cs typeface="TH SarabunPSK" panose="020B0500040200020003" pitchFamily="34" charset="-34"/>
              </a:rPr>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44" y="1565502"/>
            <a:ext cx="8728685" cy="481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0600652"/>
      </p:ext>
    </p:extLst>
  </p:cSld>
  <p:clrMapOvr>
    <a:masterClrMapping/>
  </p:clrMapOvr>
  <p:transition>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90532" cy="6813376"/>
          </a:xfrm>
          <a:prstGeom prst="rect">
            <a:avLst/>
          </a:prstGeom>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7121" y="4568316"/>
            <a:ext cx="1412366" cy="1332315"/>
          </a:xfrm>
          <a:prstGeom prst="rect">
            <a:avLst/>
          </a:prstGeom>
          <a:ln>
            <a:noFill/>
          </a:ln>
          <a:effectLst>
            <a:glow rad="2286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7108" y="749560"/>
            <a:ext cx="224644" cy="224644"/>
          </a:xfrm>
          <a:prstGeom prst="rect">
            <a:avLst/>
          </a:prstGeom>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5167" y="861882"/>
            <a:ext cx="423429" cy="41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reeform 9"/>
          <p:cNvSpPr/>
          <p:nvPr/>
        </p:nvSpPr>
        <p:spPr>
          <a:xfrm>
            <a:off x="2097741" y="602428"/>
            <a:ext cx="1893986" cy="3302598"/>
          </a:xfrm>
          <a:custGeom>
            <a:avLst/>
            <a:gdLst>
              <a:gd name="connsiteX0" fmla="*/ 1839558 w 1893986"/>
              <a:gd name="connsiteY0" fmla="*/ 3302598 h 3302598"/>
              <a:gd name="connsiteX1" fmla="*/ 1850315 w 1893986"/>
              <a:gd name="connsiteY1" fmla="*/ 3248810 h 3302598"/>
              <a:gd name="connsiteX2" fmla="*/ 1861073 w 1893986"/>
              <a:gd name="connsiteY2" fmla="*/ 3216537 h 3302598"/>
              <a:gd name="connsiteX3" fmla="*/ 1882588 w 1893986"/>
              <a:gd name="connsiteY3" fmla="*/ 3087445 h 3302598"/>
              <a:gd name="connsiteX4" fmla="*/ 1893346 w 1893986"/>
              <a:gd name="connsiteY4" fmla="*/ 2818504 h 3302598"/>
              <a:gd name="connsiteX5" fmla="*/ 1871831 w 1893986"/>
              <a:gd name="connsiteY5" fmla="*/ 2796988 h 3302598"/>
              <a:gd name="connsiteX6" fmla="*/ 1807285 w 1893986"/>
              <a:gd name="connsiteY6" fmla="*/ 2753958 h 3302598"/>
              <a:gd name="connsiteX7" fmla="*/ 1710466 w 1893986"/>
              <a:gd name="connsiteY7" fmla="*/ 2721685 h 3302598"/>
              <a:gd name="connsiteX8" fmla="*/ 1678193 w 1893986"/>
              <a:gd name="connsiteY8" fmla="*/ 2710927 h 3302598"/>
              <a:gd name="connsiteX9" fmla="*/ 1635163 w 1893986"/>
              <a:gd name="connsiteY9" fmla="*/ 2700170 h 3302598"/>
              <a:gd name="connsiteX10" fmla="*/ 1613647 w 1893986"/>
              <a:gd name="connsiteY10" fmla="*/ 2678654 h 3302598"/>
              <a:gd name="connsiteX11" fmla="*/ 1570617 w 1893986"/>
              <a:gd name="connsiteY11" fmla="*/ 2614108 h 3302598"/>
              <a:gd name="connsiteX12" fmla="*/ 1538344 w 1893986"/>
              <a:gd name="connsiteY12" fmla="*/ 2269864 h 3302598"/>
              <a:gd name="connsiteX13" fmla="*/ 1527586 w 1893986"/>
              <a:gd name="connsiteY13" fmla="*/ 2237591 h 3302598"/>
              <a:gd name="connsiteX14" fmla="*/ 1506071 w 1893986"/>
              <a:gd name="connsiteY14" fmla="*/ 2119257 h 3302598"/>
              <a:gd name="connsiteX15" fmla="*/ 1495313 w 1893986"/>
              <a:gd name="connsiteY15" fmla="*/ 2086984 h 3302598"/>
              <a:gd name="connsiteX16" fmla="*/ 1484555 w 1893986"/>
              <a:gd name="connsiteY16" fmla="*/ 1936377 h 3302598"/>
              <a:gd name="connsiteX17" fmla="*/ 1473798 w 1893986"/>
              <a:gd name="connsiteY17" fmla="*/ 1645920 h 3302598"/>
              <a:gd name="connsiteX18" fmla="*/ 1355464 w 1893986"/>
              <a:gd name="connsiteY18" fmla="*/ 1613647 h 3302598"/>
              <a:gd name="connsiteX19" fmla="*/ 1333948 w 1893986"/>
              <a:gd name="connsiteY19" fmla="*/ 1549101 h 3302598"/>
              <a:gd name="connsiteX20" fmla="*/ 1323191 w 1893986"/>
              <a:gd name="connsiteY20" fmla="*/ 1452283 h 3302598"/>
              <a:gd name="connsiteX21" fmla="*/ 1258645 w 1893986"/>
              <a:gd name="connsiteY21" fmla="*/ 1409252 h 3302598"/>
              <a:gd name="connsiteX22" fmla="*/ 1226372 w 1893986"/>
              <a:gd name="connsiteY22" fmla="*/ 1387737 h 3302598"/>
              <a:gd name="connsiteX23" fmla="*/ 1194099 w 1893986"/>
              <a:gd name="connsiteY23" fmla="*/ 1376979 h 3302598"/>
              <a:gd name="connsiteX24" fmla="*/ 1118795 w 1893986"/>
              <a:gd name="connsiteY24" fmla="*/ 1355464 h 3302598"/>
              <a:gd name="connsiteX25" fmla="*/ 1097280 w 1893986"/>
              <a:gd name="connsiteY25" fmla="*/ 1333948 h 3302598"/>
              <a:gd name="connsiteX26" fmla="*/ 1065007 w 1893986"/>
              <a:gd name="connsiteY26" fmla="*/ 1312433 h 3302598"/>
              <a:gd name="connsiteX27" fmla="*/ 1054250 w 1893986"/>
              <a:gd name="connsiteY27" fmla="*/ 1280160 h 3302598"/>
              <a:gd name="connsiteX28" fmla="*/ 1011219 w 1893986"/>
              <a:gd name="connsiteY28" fmla="*/ 1215614 h 3302598"/>
              <a:gd name="connsiteX29" fmla="*/ 989704 w 1893986"/>
              <a:gd name="connsiteY29" fmla="*/ 1183341 h 3302598"/>
              <a:gd name="connsiteX30" fmla="*/ 978946 w 1893986"/>
              <a:gd name="connsiteY30" fmla="*/ 1151068 h 3302598"/>
              <a:gd name="connsiteX31" fmla="*/ 935915 w 1893986"/>
              <a:gd name="connsiteY31" fmla="*/ 1118796 h 3302598"/>
              <a:gd name="connsiteX32" fmla="*/ 914400 w 1893986"/>
              <a:gd name="connsiteY32" fmla="*/ 1097280 h 3302598"/>
              <a:gd name="connsiteX33" fmla="*/ 892885 w 1893986"/>
              <a:gd name="connsiteY33" fmla="*/ 1065007 h 3302598"/>
              <a:gd name="connsiteX34" fmla="*/ 860612 w 1893986"/>
              <a:gd name="connsiteY34" fmla="*/ 1032734 h 3302598"/>
              <a:gd name="connsiteX35" fmla="*/ 817581 w 1893986"/>
              <a:gd name="connsiteY35" fmla="*/ 978946 h 3302598"/>
              <a:gd name="connsiteX36" fmla="*/ 731520 w 1893986"/>
              <a:gd name="connsiteY36" fmla="*/ 914400 h 3302598"/>
              <a:gd name="connsiteX37" fmla="*/ 710005 w 1893986"/>
              <a:gd name="connsiteY37" fmla="*/ 882127 h 3302598"/>
              <a:gd name="connsiteX38" fmla="*/ 677732 w 1893986"/>
              <a:gd name="connsiteY38" fmla="*/ 849854 h 3302598"/>
              <a:gd name="connsiteX39" fmla="*/ 656217 w 1893986"/>
              <a:gd name="connsiteY39" fmla="*/ 817581 h 3302598"/>
              <a:gd name="connsiteX40" fmla="*/ 602428 w 1893986"/>
              <a:gd name="connsiteY40" fmla="*/ 774551 h 3302598"/>
              <a:gd name="connsiteX41" fmla="*/ 548640 w 1893986"/>
              <a:gd name="connsiteY41" fmla="*/ 720763 h 3302598"/>
              <a:gd name="connsiteX42" fmla="*/ 527125 w 1893986"/>
              <a:gd name="connsiteY42" fmla="*/ 656217 h 3302598"/>
              <a:gd name="connsiteX43" fmla="*/ 516367 w 1893986"/>
              <a:gd name="connsiteY43" fmla="*/ 623944 h 3302598"/>
              <a:gd name="connsiteX44" fmla="*/ 494852 w 1893986"/>
              <a:gd name="connsiteY44" fmla="*/ 602428 h 3302598"/>
              <a:gd name="connsiteX45" fmla="*/ 462579 w 1893986"/>
              <a:gd name="connsiteY45" fmla="*/ 548640 h 3302598"/>
              <a:gd name="connsiteX46" fmla="*/ 419548 w 1893986"/>
              <a:gd name="connsiteY46" fmla="*/ 494852 h 3302598"/>
              <a:gd name="connsiteX47" fmla="*/ 387275 w 1893986"/>
              <a:gd name="connsiteY47" fmla="*/ 473337 h 3302598"/>
              <a:gd name="connsiteX48" fmla="*/ 365760 w 1893986"/>
              <a:gd name="connsiteY48" fmla="*/ 451821 h 3302598"/>
              <a:gd name="connsiteX49" fmla="*/ 333487 w 1893986"/>
              <a:gd name="connsiteY49" fmla="*/ 430306 h 3302598"/>
              <a:gd name="connsiteX50" fmla="*/ 301214 w 1893986"/>
              <a:gd name="connsiteY50" fmla="*/ 398033 h 3302598"/>
              <a:gd name="connsiteX51" fmla="*/ 236668 w 1893986"/>
              <a:gd name="connsiteY51" fmla="*/ 355003 h 3302598"/>
              <a:gd name="connsiteX52" fmla="*/ 182880 w 1893986"/>
              <a:gd name="connsiteY52" fmla="*/ 322730 h 3302598"/>
              <a:gd name="connsiteX53" fmla="*/ 139850 w 1893986"/>
              <a:gd name="connsiteY53" fmla="*/ 268941 h 3302598"/>
              <a:gd name="connsiteX54" fmla="*/ 129092 w 1893986"/>
              <a:gd name="connsiteY54" fmla="*/ 236668 h 3302598"/>
              <a:gd name="connsiteX55" fmla="*/ 86061 w 1893986"/>
              <a:gd name="connsiteY55" fmla="*/ 172123 h 3302598"/>
              <a:gd name="connsiteX56" fmla="*/ 53788 w 1893986"/>
              <a:gd name="connsiteY56" fmla="*/ 118334 h 3302598"/>
              <a:gd name="connsiteX57" fmla="*/ 21515 w 1893986"/>
              <a:gd name="connsiteY57" fmla="*/ 64546 h 3302598"/>
              <a:gd name="connsiteX58" fmla="*/ 0 w 1893986"/>
              <a:gd name="connsiteY58" fmla="*/ 0 h 330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93986" h="3302598">
                <a:moveTo>
                  <a:pt x="1839558" y="3302598"/>
                </a:moveTo>
                <a:cubicBezTo>
                  <a:pt x="1843144" y="3284669"/>
                  <a:pt x="1845880" y="3266548"/>
                  <a:pt x="1850315" y="3248810"/>
                </a:cubicBezTo>
                <a:cubicBezTo>
                  <a:pt x="1853065" y="3237809"/>
                  <a:pt x="1858323" y="3227538"/>
                  <a:pt x="1861073" y="3216537"/>
                </a:cubicBezTo>
                <a:cubicBezTo>
                  <a:pt x="1871561" y="3174586"/>
                  <a:pt x="1876516" y="3129954"/>
                  <a:pt x="1882588" y="3087445"/>
                </a:cubicBezTo>
                <a:cubicBezTo>
                  <a:pt x="1886174" y="2997798"/>
                  <a:pt x="1896666" y="2908161"/>
                  <a:pt x="1893346" y="2818504"/>
                </a:cubicBezTo>
                <a:cubicBezTo>
                  <a:pt x="1892971" y="2808368"/>
                  <a:pt x="1879945" y="2803074"/>
                  <a:pt x="1871831" y="2796988"/>
                </a:cubicBezTo>
                <a:cubicBezTo>
                  <a:pt x="1851145" y="2781473"/>
                  <a:pt x="1831816" y="2762135"/>
                  <a:pt x="1807285" y="2753958"/>
                </a:cubicBezTo>
                <a:lnTo>
                  <a:pt x="1710466" y="2721685"/>
                </a:lnTo>
                <a:cubicBezTo>
                  <a:pt x="1699708" y="2718099"/>
                  <a:pt x="1689194" y="2713677"/>
                  <a:pt x="1678193" y="2710927"/>
                </a:cubicBezTo>
                <a:lnTo>
                  <a:pt x="1635163" y="2700170"/>
                </a:lnTo>
                <a:cubicBezTo>
                  <a:pt x="1627991" y="2692998"/>
                  <a:pt x="1619733" y="2686768"/>
                  <a:pt x="1613647" y="2678654"/>
                </a:cubicBezTo>
                <a:cubicBezTo>
                  <a:pt x="1598132" y="2657967"/>
                  <a:pt x="1570617" y="2614108"/>
                  <a:pt x="1570617" y="2614108"/>
                </a:cubicBezTo>
                <a:cubicBezTo>
                  <a:pt x="1567200" y="2569693"/>
                  <a:pt x="1559861" y="2366690"/>
                  <a:pt x="1538344" y="2269864"/>
                </a:cubicBezTo>
                <a:cubicBezTo>
                  <a:pt x="1535884" y="2258794"/>
                  <a:pt x="1530046" y="2248661"/>
                  <a:pt x="1527586" y="2237591"/>
                </a:cubicBezTo>
                <a:cubicBezTo>
                  <a:pt x="1508408" y="2151292"/>
                  <a:pt x="1525644" y="2197549"/>
                  <a:pt x="1506071" y="2119257"/>
                </a:cubicBezTo>
                <a:cubicBezTo>
                  <a:pt x="1503321" y="2108256"/>
                  <a:pt x="1498899" y="2097742"/>
                  <a:pt x="1495313" y="2086984"/>
                </a:cubicBezTo>
                <a:cubicBezTo>
                  <a:pt x="1491727" y="2036782"/>
                  <a:pt x="1487007" y="1986647"/>
                  <a:pt x="1484555" y="1936377"/>
                </a:cubicBezTo>
                <a:cubicBezTo>
                  <a:pt x="1479835" y="1839607"/>
                  <a:pt x="1496531" y="1740101"/>
                  <a:pt x="1473798" y="1645920"/>
                </a:cubicBezTo>
                <a:cubicBezTo>
                  <a:pt x="1471029" y="1634448"/>
                  <a:pt x="1367700" y="1616094"/>
                  <a:pt x="1355464" y="1613647"/>
                </a:cubicBezTo>
                <a:cubicBezTo>
                  <a:pt x="1348292" y="1592132"/>
                  <a:pt x="1336452" y="1571642"/>
                  <a:pt x="1333948" y="1549101"/>
                </a:cubicBezTo>
                <a:cubicBezTo>
                  <a:pt x="1330362" y="1516828"/>
                  <a:pt x="1338586" y="1480873"/>
                  <a:pt x="1323191" y="1452283"/>
                </a:cubicBezTo>
                <a:cubicBezTo>
                  <a:pt x="1310932" y="1429516"/>
                  <a:pt x="1280160" y="1423596"/>
                  <a:pt x="1258645" y="1409252"/>
                </a:cubicBezTo>
                <a:cubicBezTo>
                  <a:pt x="1247887" y="1402080"/>
                  <a:pt x="1238638" y="1391826"/>
                  <a:pt x="1226372" y="1387737"/>
                </a:cubicBezTo>
                <a:cubicBezTo>
                  <a:pt x="1215614" y="1384151"/>
                  <a:pt x="1205002" y="1380094"/>
                  <a:pt x="1194099" y="1376979"/>
                </a:cubicBezTo>
                <a:cubicBezTo>
                  <a:pt x="1099517" y="1349955"/>
                  <a:pt x="1196194" y="1381262"/>
                  <a:pt x="1118795" y="1355464"/>
                </a:cubicBezTo>
                <a:cubicBezTo>
                  <a:pt x="1111623" y="1348292"/>
                  <a:pt x="1105200" y="1340284"/>
                  <a:pt x="1097280" y="1333948"/>
                </a:cubicBezTo>
                <a:cubicBezTo>
                  <a:pt x="1087184" y="1325871"/>
                  <a:pt x="1073084" y="1322529"/>
                  <a:pt x="1065007" y="1312433"/>
                </a:cubicBezTo>
                <a:cubicBezTo>
                  <a:pt x="1057923" y="1303578"/>
                  <a:pt x="1059757" y="1290073"/>
                  <a:pt x="1054250" y="1280160"/>
                </a:cubicBezTo>
                <a:cubicBezTo>
                  <a:pt x="1041692" y="1257556"/>
                  <a:pt x="1025563" y="1237129"/>
                  <a:pt x="1011219" y="1215614"/>
                </a:cubicBezTo>
                <a:cubicBezTo>
                  <a:pt x="1004047" y="1204856"/>
                  <a:pt x="993793" y="1195607"/>
                  <a:pt x="989704" y="1183341"/>
                </a:cubicBezTo>
                <a:cubicBezTo>
                  <a:pt x="986118" y="1172583"/>
                  <a:pt x="986206" y="1159779"/>
                  <a:pt x="978946" y="1151068"/>
                </a:cubicBezTo>
                <a:cubicBezTo>
                  <a:pt x="967468" y="1137294"/>
                  <a:pt x="949689" y="1130274"/>
                  <a:pt x="935915" y="1118796"/>
                </a:cubicBezTo>
                <a:cubicBezTo>
                  <a:pt x="928123" y="1112303"/>
                  <a:pt x="920736" y="1105200"/>
                  <a:pt x="914400" y="1097280"/>
                </a:cubicBezTo>
                <a:cubicBezTo>
                  <a:pt x="906323" y="1087184"/>
                  <a:pt x="901162" y="1074939"/>
                  <a:pt x="892885" y="1065007"/>
                </a:cubicBezTo>
                <a:cubicBezTo>
                  <a:pt x="883146" y="1053320"/>
                  <a:pt x="870351" y="1044421"/>
                  <a:pt x="860612" y="1032734"/>
                </a:cubicBezTo>
                <a:cubicBezTo>
                  <a:pt x="837085" y="1004502"/>
                  <a:pt x="845404" y="999813"/>
                  <a:pt x="817581" y="978946"/>
                </a:cubicBezTo>
                <a:cubicBezTo>
                  <a:pt x="783160" y="953131"/>
                  <a:pt x="756193" y="945242"/>
                  <a:pt x="731520" y="914400"/>
                </a:cubicBezTo>
                <a:cubicBezTo>
                  <a:pt x="723443" y="904304"/>
                  <a:pt x="718282" y="892059"/>
                  <a:pt x="710005" y="882127"/>
                </a:cubicBezTo>
                <a:cubicBezTo>
                  <a:pt x="700266" y="870440"/>
                  <a:pt x="687471" y="861541"/>
                  <a:pt x="677732" y="849854"/>
                </a:cubicBezTo>
                <a:cubicBezTo>
                  <a:pt x="669455" y="839922"/>
                  <a:pt x="665359" y="826723"/>
                  <a:pt x="656217" y="817581"/>
                </a:cubicBezTo>
                <a:cubicBezTo>
                  <a:pt x="600305" y="761669"/>
                  <a:pt x="645010" y="827778"/>
                  <a:pt x="602428" y="774551"/>
                </a:cubicBezTo>
                <a:cubicBezTo>
                  <a:pt x="561445" y="723323"/>
                  <a:pt x="603967" y="757647"/>
                  <a:pt x="548640" y="720763"/>
                </a:cubicBezTo>
                <a:lnTo>
                  <a:pt x="527125" y="656217"/>
                </a:lnTo>
                <a:cubicBezTo>
                  <a:pt x="523539" y="645459"/>
                  <a:pt x="524385" y="631963"/>
                  <a:pt x="516367" y="623944"/>
                </a:cubicBezTo>
                <a:lnTo>
                  <a:pt x="494852" y="602428"/>
                </a:lnTo>
                <a:cubicBezTo>
                  <a:pt x="476169" y="546383"/>
                  <a:pt x="496331" y="590831"/>
                  <a:pt x="462579" y="548640"/>
                </a:cubicBezTo>
                <a:cubicBezTo>
                  <a:pt x="437728" y="517575"/>
                  <a:pt x="448410" y="517941"/>
                  <a:pt x="419548" y="494852"/>
                </a:cubicBezTo>
                <a:cubicBezTo>
                  <a:pt x="409452" y="486775"/>
                  <a:pt x="397371" y="481414"/>
                  <a:pt x="387275" y="473337"/>
                </a:cubicBezTo>
                <a:cubicBezTo>
                  <a:pt x="379355" y="467001"/>
                  <a:pt x="373680" y="458157"/>
                  <a:pt x="365760" y="451821"/>
                </a:cubicBezTo>
                <a:cubicBezTo>
                  <a:pt x="355664" y="443744"/>
                  <a:pt x="343419" y="438583"/>
                  <a:pt x="333487" y="430306"/>
                </a:cubicBezTo>
                <a:cubicBezTo>
                  <a:pt x="321800" y="420567"/>
                  <a:pt x="313223" y="407373"/>
                  <a:pt x="301214" y="398033"/>
                </a:cubicBezTo>
                <a:cubicBezTo>
                  <a:pt x="280803" y="382158"/>
                  <a:pt x="254952" y="373288"/>
                  <a:pt x="236668" y="355003"/>
                </a:cubicBezTo>
                <a:cubicBezTo>
                  <a:pt x="207135" y="325469"/>
                  <a:pt x="224775" y="336694"/>
                  <a:pt x="182880" y="322730"/>
                </a:cubicBezTo>
                <a:cubicBezTo>
                  <a:pt x="162869" y="302718"/>
                  <a:pt x="153420" y="296082"/>
                  <a:pt x="139850" y="268941"/>
                </a:cubicBezTo>
                <a:cubicBezTo>
                  <a:pt x="134779" y="258799"/>
                  <a:pt x="134599" y="246581"/>
                  <a:pt x="129092" y="236668"/>
                </a:cubicBezTo>
                <a:cubicBezTo>
                  <a:pt x="116534" y="214064"/>
                  <a:pt x="86061" y="172123"/>
                  <a:pt x="86061" y="172123"/>
                </a:cubicBezTo>
                <a:cubicBezTo>
                  <a:pt x="55589" y="80701"/>
                  <a:pt x="98088" y="192168"/>
                  <a:pt x="53788" y="118334"/>
                </a:cubicBezTo>
                <a:cubicBezTo>
                  <a:pt x="11895" y="48511"/>
                  <a:pt x="76030" y="119059"/>
                  <a:pt x="21515" y="64546"/>
                </a:cubicBezTo>
                <a:lnTo>
                  <a:pt x="0" y="0"/>
                </a:lnTo>
              </a:path>
            </a:pathLst>
          </a:custGeom>
          <a:noFill/>
          <a:ln w="38100">
            <a:solidFill>
              <a:srgbClr val="00FF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11" name="Rectangle 10"/>
          <p:cNvSpPr/>
          <p:nvPr/>
        </p:nvSpPr>
        <p:spPr>
          <a:xfrm>
            <a:off x="3906854" y="3501009"/>
            <a:ext cx="216024" cy="21602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TH SarabunPSK" panose="020B0500040200020003" pitchFamily="34" charset="-34"/>
                <a:cs typeface="TH SarabunPSK" panose="020B0500040200020003" pitchFamily="34" charset="-34"/>
              </a:rPr>
              <a:t>R</a:t>
            </a:r>
            <a:endParaRPr lang="th-TH" sz="1400" b="1" dirty="0">
              <a:solidFill>
                <a:srgbClr val="FFFFFF"/>
              </a:solidFill>
              <a:latin typeface="TH SarabunPSK" panose="020B0500040200020003" pitchFamily="34" charset="-34"/>
              <a:cs typeface="TH SarabunPSK" panose="020B0500040200020003" pitchFamily="34" charset="-34"/>
            </a:endParaRPr>
          </a:p>
        </p:txBody>
      </p:sp>
      <p:sp>
        <p:nvSpPr>
          <p:cNvPr id="12" name="Freeform 11"/>
          <p:cNvSpPr/>
          <p:nvPr/>
        </p:nvSpPr>
        <p:spPr>
          <a:xfrm>
            <a:off x="3133725" y="3900675"/>
            <a:ext cx="1343158" cy="2066925"/>
          </a:xfrm>
          <a:custGeom>
            <a:avLst/>
            <a:gdLst>
              <a:gd name="connsiteX0" fmla="*/ 809758 w 1343158"/>
              <a:gd name="connsiteY0" fmla="*/ 0 h 2066925"/>
              <a:gd name="connsiteX1" fmla="*/ 800233 w 1343158"/>
              <a:gd name="connsiteY1" fmla="*/ 238125 h 2066925"/>
              <a:gd name="connsiteX2" fmla="*/ 790708 w 1343158"/>
              <a:gd name="connsiteY2" fmla="*/ 266700 h 2066925"/>
              <a:gd name="connsiteX3" fmla="*/ 781183 w 1343158"/>
              <a:gd name="connsiteY3" fmla="*/ 581025 h 2066925"/>
              <a:gd name="connsiteX4" fmla="*/ 762133 w 1343158"/>
              <a:gd name="connsiteY4" fmla="*/ 638175 h 2066925"/>
              <a:gd name="connsiteX5" fmla="*/ 752608 w 1343158"/>
              <a:gd name="connsiteY5" fmla="*/ 676275 h 2066925"/>
              <a:gd name="connsiteX6" fmla="*/ 743083 w 1343158"/>
              <a:gd name="connsiteY6" fmla="*/ 1009650 h 2066925"/>
              <a:gd name="connsiteX7" fmla="*/ 733558 w 1343158"/>
              <a:gd name="connsiteY7" fmla="*/ 1038225 h 2066925"/>
              <a:gd name="connsiteX8" fmla="*/ 743083 w 1343158"/>
              <a:gd name="connsiteY8" fmla="*/ 1143000 h 2066925"/>
              <a:gd name="connsiteX9" fmla="*/ 790708 w 1343158"/>
              <a:gd name="connsiteY9" fmla="*/ 1200150 h 2066925"/>
              <a:gd name="connsiteX10" fmla="*/ 809758 w 1343158"/>
              <a:gd name="connsiteY10" fmla="*/ 1228725 h 2066925"/>
              <a:gd name="connsiteX11" fmla="*/ 866908 w 1343158"/>
              <a:gd name="connsiteY11" fmla="*/ 1266825 h 2066925"/>
              <a:gd name="connsiteX12" fmla="*/ 924058 w 1343158"/>
              <a:gd name="connsiteY12" fmla="*/ 1314450 h 2066925"/>
              <a:gd name="connsiteX13" fmla="*/ 933583 w 1343158"/>
              <a:gd name="connsiteY13" fmla="*/ 1343025 h 2066925"/>
              <a:gd name="connsiteX14" fmla="*/ 952633 w 1343158"/>
              <a:gd name="connsiteY14" fmla="*/ 1371600 h 2066925"/>
              <a:gd name="connsiteX15" fmla="*/ 943108 w 1343158"/>
              <a:gd name="connsiteY15" fmla="*/ 1409700 h 2066925"/>
              <a:gd name="connsiteX16" fmla="*/ 952633 w 1343158"/>
              <a:gd name="connsiteY16" fmla="*/ 1447800 h 2066925"/>
              <a:gd name="connsiteX17" fmla="*/ 990733 w 1343158"/>
              <a:gd name="connsiteY17" fmla="*/ 1466850 h 2066925"/>
              <a:gd name="connsiteX18" fmla="*/ 1019308 w 1343158"/>
              <a:gd name="connsiteY18" fmla="*/ 1485900 h 2066925"/>
              <a:gd name="connsiteX19" fmla="*/ 1047883 w 1343158"/>
              <a:gd name="connsiteY19" fmla="*/ 1495425 h 2066925"/>
              <a:gd name="connsiteX20" fmla="*/ 1105033 w 1343158"/>
              <a:gd name="connsiteY20" fmla="*/ 1533525 h 2066925"/>
              <a:gd name="connsiteX21" fmla="*/ 1124083 w 1343158"/>
              <a:gd name="connsiteY21" fmla="*/ 1562100 h 2066925"/>
              <a:gd name="connsiteX22" fmla="*/ 1152658 w 1343158"/>
              <a:gd name="connsiteY22" fmla="*/ 1590675 h 2066925"/>
              <a:gd name="connsiteX23" fmla="*/ 1190758 w 1343158"/>
              <a:gd name="connsiteY23" fmla="*/ 1638300 h 2066925"/>
              <a:gd name="connsiteX24" fmla="*/ 1228858 w 1343158"/>
              <a:gd name="connsiteY24" fmla="*/ 1695450 h 2066925"/>
              <a:gd name="connsiteX25" fmla="*/ 1247908 w 1343158"/>
              <a:gd name="connsiteY25" fmla="*/ 1724025 h 2066925"/>
              <a:gd name="connsiteX26" fmla="*/ 1276483 w 1343158"/>
              <a:gd name="connsiteY26" fmla="*/ 1733550 h 2066925"/>
              <a:gd name="connsiteX27" fmla="*/ 1295533 w 1343158"/>
              <a:gd name="connsiteY27" fmla="*/ 1762125 h 2066925"/>
              <a:gd name="connsiteX28" fmla="*/ 1343158 w 1343158"/>
              <a:gd name="connsiteY28" fmla="*/ 1800225 h 2066925"/>
              <a:gd name="connsiteX29" fmla="*/ 981208 w 1343158"/>
              <a:gd name="connsiteY29" fmla="*/ 1838325 h 2066925"/>
              <a:gd name="connsiteX30" fmla="*/ 943108 w 1343158"/>
              <a:gd name="connsiteY30" fmla="*/ 1847850 h 2066925"/>
              <a:gd name="connsiteX31" fmla="*/ 828808 w 1343158"/>
              <a:gd name="connsiteY31" fmla="*/ 1866900 h 2066925"/>
              <a:gd name="connsiteX32" fmla="*/ 790708 w 1343158"/>
              <a:gd name="connsiteY32" fmla="*/ 1876425 h 2066925"/>
              <a:gd name="connsiteX33" fmla="*/ 762133 w 1343158"/>
              <a:gd name="connsiteY33" fmla="*/ 1885950 h 2066925"/>
              <a:gd name="connsiteX34" fmla="*/ 638308 w 1343158"/>
              <a:gd name="connsiteY34" fmla="*/ 1905000 h 2066925"/>
              <a:gd name="connsiteX35" fmla="*/ 581158 w 1343158"/>
              <a:gd name="connsiteY35" fmla="*/ 1914525 h 2066925"/>
              <a:gd name="connsiteX36" fmla="*/ 552583 w 1343158"/>
              <a:gd name="connsiteY36" fmla="*/ 1933575 h 2066925"/>
              <a:gd name="connsiteX37" fmla="*/ 543058 w 1343158"/>
              <a:gd name="connsiteY37" fmla="*/ 1962150 h 2066925"/>
              <a:gd name="connsiteX38" fmla="*/ 533533 w 1343158"/>
              <a:gd name="connsiteY38" fmla="*/ 2057400 h 2066925"/>
              <a:gd name="connsiteX39" fmla="*/ 504958 w 1343158"/>
              <a:gd name="connsiteY39" fmla="*/ 2066925 h 2066925"/>
              <a:gd name="connsiteX40" fmla="*/ 447808 w 1343158"/>
              <a:gd name="connsiteY40" fmla="*/ 2057400 h 2066925"/>
              <a:gd name="connsiteX41" fmla="*/ 381133 w 1343158"/>
              <a:gd name="connsiteY41" fmla="*/ 2047875 h 2066925"/>
              <a:gd name="connsiteX42" fmla="*/ 323983 w 1343158"/>
              <a:gd name="connsiteY42" fmla="*/ 2028825 h 2066925"/>
              <a:gd name="connsiteX43" fmla="*/ 285883 w 1343158"/>
              <a:gd name="connsiteY43" fmla="*/ 2019300 h 2066925"/>
              <a:gd name="connsiteX44" fmla="*/ 190633 w 1343158"/>
              <a:gd name="connsiteY44" fmla="*/ 1990725 h 2066925"/>
              <a:gd name="connsiteX45" fmla="*/ 85858 w 1343158"/>
              <a:gd name="connsiteY45" fmla="*/ 1962150 h 2066925"/>
              <a:gd name="connsiteX46" fmla="*/ 57283 w 1343158"/>
              <a:gd name="connsiteY46" fmla="*/ 1952625 h 2066925"/>
              <a:gd name="connsiteX47" fmla="*/ 38233 w 1343158"/>
              <a:gd name="connsiteY47" fmla="*/ 1924050 h 2066925"/>
              <a:gd name="connsiteX48" fmla="*/ 9658 w 1343158"/>
              <a:gd name="connsiteY48" fmla="*/ 1914525 h 2066925"/>
              <a:gd name="connsiteX49" fmla="*/ 133 w 1343158"/>
              <a:gd name="connsiteY49" fmla="*/ 1866900 h 20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343158" h="2066925">
                <a:moveTo>
                  <a:pt x="809758" y="0"/>
                </a:moveTo>
                <a:cubicBezTo>
                  <a:pt x="806583" y="79375"/>
                  <a:pt x="805893" y="158888"/>
                  <a:pt x="800233" y="238125"/>
                </a:cubicBezTo>
                <a:cubicBezTo>
                  <a:pt x="799518" y="248140"/>
                  <a:pt x="791265" y="256675"/>
                  <a:pt x="790708" y="266700"/>
                </a:cubicBezTo>
                <a:cubicBezTo>
                  <a:pt x="784893" y="371362"/>
                  <a:pt x="789223" y="476511"/>
                  <a:pt x="781183" y="581025"/>
                </a:cubicBezTo>
                <a:cubicBezTo>
                  <a:pt x="779643" y="601046"/>
                  <a:pt x="767003" y="618694"/>
                  <a:pt x="762133" y="638175"/>
                </a:cubicBezTo>
                <a:lnTo>
                  <a:pt x="752608" y="676275"/>
                </a:lnTo>
                <a:cubicBezTo>
                  <a:pt x="749433" y="787400"/>
                  <a:pt x="748926" y="898633"/>
                  <a:pt x="743083" y="1009650"/>
                </a:cubicBezTo>
                <a:cubicBezTo>
                  <a:pt x="742555" y="1019676"/>
                  <a:pt x="733558" y="1028185"/>
                  <a:pt x="733558" y="1038225"/>
                </a:cubicBezTo>
                <a:cubicBezTo>
                  <a:pt x="733558" y="1073294"/>
                  <a:pt x="735735" y="1108709"/>
                  <a:pt x="743083" y="1143000"/>
                </a:cubicBezTo>
                <a:cubicBezTo>
                  <a:pt x="747176" y="1162101"/>
                  <a:pt x="780430" y="1187817"/>
                  <a:pt x="790708" y="1200150"/>
                </a:cubicBezTo>
                <a:cubicBezTo>
                  <a:pt x="798037" y="1208944"/>
                  <a:pt x="801143" y="1221187"/>
                  <a:pt x="809758" y="1228725"/>
                </a:cubicBezTo>
                <a:cubicBezTo>
                  <a:pt x="826988" y="1243802"/>
                  <a:pt x="850719" y="1250636"/>
                  <a:pt x="866908" y="1266825"/>
                </a:cubicBezTo>
                <a:cubicBezTo>
                  <a:pt x="903578" y="1303495"/>
                  <a:pt x="884275" y="1287928"/>
                  <a:pt x="924058" y="1314450"/>
                </a:cubicBezTo>
                <a:cubicBezTo>
                  <a:pt x="927233" y="1323975"/>
                  <a:pt x="929093" y="1334045"/>
                  <a:pt x="933583" y="1343025"/>
                </a:cubicBezTo>
                <a:cubicBezTo>
                  <a:pt x="938703" y="1353264"/>
                  <a:pt x="951014" y="1360267"/>
                  <a:pt x="952633" y="1371600"/>
                </a:cubicBezTo>
                <a:cubicBezTo>
                  <a:pt x="954484" y="1384559"/>
                  <a:pt x="946283" y="1397000"/>
                  <a:pt x="943108" y="1409700"/>
                </a:cubicBezTo>
                <a:cubicBezTo>
                  <a:pt x="946283" y="1422400"/>
                  <a:pt x="944252" y="1437743"/>
                  <a:pt x="952633" y="1447800"/>
                </a:cubicBezTo>
                <a:cubicBezTo>
                  <a:pt x="961723" y="1458708"/>
                  <a:pt x="978405" y="1459805"/>
                  <a:pt x="990733" y="1466850"/>
                </a:cubicBezTo>
                <a:cubicBezTo>
                  <a:pt x="1000672" y="1472530"/>
                  <a:pt x="1009069" y="1480780"/>
                  <a:pt x="1019308" y="1485900"/>
                </a:cubicBezTo>
                <a:cubicBezTo>
                  <a:pt x="1028288" y="1490390"/>
                  <a:pt x="1039106" y="1490549"/>
                  <a:pt x="1047883" y="1495425"/>
                </a:cubicBezTo>
                <a:cubicBezTo>
                  <a:pt x="1067897" y="1506544"/>
                  <a:pt x="1105033" y="1533525"/>
                  <a:pt x="1105033" y="1533525"/>
                </a:cubicBezTo>
                <a:cubicBezTo>
                  <a:pt x="1111383" y="1543050"/>
                  <a:pt x="1116754" y="1553306"/>
                  <a:pt x="1124083" y="1562100"/>
                </a:cubicBezTo>
                <a:cubicBezTo>
                  <a:pt x="1132707" y="1572448"/>
                  <a:pt x="1145186" y="1579467"/>
                  <a:pt x="1152658" y="1590675"/>
                </a:cubicBezTo>
                <a:cubicBezTo>
                  <a:pt x="1189464" y="1645884"/>
                  <a:pt x="1126851" y="1595695"/>
                  <a:pt x="1190758" y="1638300"/>
                </a:cubicBezTo>
                <a:lnTo>
                  <a:pt x="1228858" y="1695450"/>
                </a:lnTo>
                <a:cubicBezTo>
                  <a:pt x="1235208" y="1704975"/>
                  <a:pt x="1237048" y="1720405"/>
                  <a:pt x="1247908" y="1724025"/>
                </a:cubicBezTo>
                <a:lnTo>
                  <a:pt x="1276483" y="1733550"/>
                </a:lnTo>
                <a:cubicBezTo>
                  <a:pt x="1282833" y="1743075"/>
                  <a:pt x="1286594" y="1754974"/>
                  <a:pt x="1295533" y="1762125"/>
                </a:cubicBezTo>
                <a:cubicBezTo>
                  <a:pt x="1361258" y="1814705"/>
                  <a:pt x="1288563" y="1718333"/>
                  <a:pt x="1343158" y="1800225"/>
                </a:cubicBezTo>
                <a:cubicBezTo>
                  <a:pt x="1260138" y="1924756"/>
                  <a:pt x="1340982" y="1820336"/>
                  <a:pt x="981208" y="1838325"/>
                </a:cubicBezTo>
                <a:cubicBezTo>
                  <a:pt x="968133" y="1838979"/>
                  <a:pt x="955975" y="1845438"/>
                  <a:pt x="943108" y="1847850"/>
                </a:cubicBezTo>
                <a:cubicBezTo>
                  <a:pt x="905144" y="1854968"/>
                  <a:pt x="866280" y="1857532"/>
                  <a:pt x="828808" y="1866900"/>
                </a:cubicBezTo>
                <a:cubicBezTo>
                  <a:pt x="816108" y="1870075"/>
                  <a:pt x="803295" y="1872829"/>
                  <a:pt x="790708" y="1876425"/>
                </a:cubicBezTo>
                <a:cubicBezTo>
                  <a:pt x="781054" y="1879183"/>
                  <a:pt x="771873" y="1883515"/>
                  <a:pt x="762133" y="1885950"/>
                </a:cubicBezTo>
                <a:cubicBezTo>
                  <a:pt x="713621" y="1898078"/>
                  <a:pt x="692288" y="1897289"/>
                  <a:pt x="638308" y="1905000"/>
                </a:cubicBezTo>
                <a:cubicBezTo>
                  <a:pt x="619189" y="1907731"/>
                  <a:pt x="600208" y="1911350"/>
                  <a:pt x="581158" y="1914525"/>
                </a:cubicBezTo>
                <a:cubicBezTo>
                  <a:pt x="571633" y="1920875"/>
                  <a:pt x="559734" y="1924636"/>
                  <a:pt x="552583" y="1933575"/>
                </a:cubicBezTo>
                <a:cubicBezTo>
                  <a:pt x="546311" y="1941415"/>
                  <a:pt x="544585" y="1952227"/>
                  <a:pt x="543058" y="1962150"/>
                </a:cubicBezTo>
                <a:cubicBezTo>
                  <a:pt x="538206" y="1993687"/>
                  <a:pt x="544437" y="2027413"/>
                  <a:pt x="533533" y="2057400"/>
                </a:cubicBezTo>
                <a:cubicBezTo>
                  <a:pt x="530102" y="2066836"/>
                  <a:pt x="514483" y="2063750"/>
                  <a:pt x="504958" y="2066925"/>
                </a:cubicBezTo>
                <a:lnTo>
                  <a:pt x="447808" y="2057400"/>
                </a:lnTo>
                <a:cubicBezTo>
                  <a:pt x="425618" y="2053986"/>
                  <a:pt x="403009" y="2052923"/>
                  <a:pt x="381133" y="2047875"/>
                </a:cubicBezTo>
                <a:cubicBezTo>
                  <a:pt x="361567" y="2043360"/>
                  <a:pt x="343464" y="2033695"/>
                  <a:pt x="323983" y="2028825"/>
                </a:cubicBezTo>
                <a:cubicBezTo>
                  <a:pt x="311283" y="2025650"/>
                  <a:pt x="298422" y="2023062"/>
                  <a:pt x="285883" y="2019300"/>
                </a:cubicBezTo>
                <a:cubicBezTo>
                  <a:pt x="218043" y="1998948"/>
                  <a:pt x="247087" y="2003270"/>
                  <a:pt x="190633" y="1990725"/>
                </a:cubicBezTo>
                <a:cubicBezTo>
                  <a:pt x="109854" y="1972774"/>
                  <a:pt x="175066" y="1991886"/>
                  <a:pt x="85858" y="1962150"/>
                </a:cubicBezTo>
                <a:lnTo>
                  <a:pt x="57283" y="1952625"/>
                </a:lnTo>
                <a:cubicBezTo>
                  <a:pt x="50933" y="1943100"/>
                  <a:pt x="47172" y="1931201"/>
                  <a:pt x="38233" y="1924050"/>
                </a:cubicBezTo>
                <a:cubicBezTo>
                  <a:pt x="30393" y="1917778"/>
                  <a:pt x="16758" y="1921625"/>
                  <a:pt x="9658" y="1914525"/>
                </a:cubicBezTo>
                <a:cubicBezTo>
                  <a:pt x="-1875" y="1902992"/>
                  <a:pt x="133" y="1881402"/>
                  <a:pt x="133" y="1866900"/>
                </a:cubicBezTo>
              </a:path>
            </a:pathLst>
          </a:custGeom>
          <a:noFill/>
          <a:ln w="38100">
            <a:solidFill>
              <a:srgbClr val="0000FF"/>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14" name="Freeform 13"/>
          <p:cNvSpPr/>
          <p:nvPr/>
        </p:nvSpPr>
        <p:spPr>
          <a:xfrm>
            <a:off x="2562225" y="2903890"/>
            <a:ext cx="1085850" cy="2182460"/>
          </a:xfrm>
          <a:custGeom>
            <a:avLst/>
            <a:gdLst>
              <a:gd name="connsiteX0" fmla="*/ 1085850 w 1085850"/>
              <a:gd name="connsiteY0" fmla="*/ 96485 h 2182460"/>
              <a:gd name="connsiteX1" fmla="*/ 1019175 w 1085850"/>
              <a:gd name="connsiteY1" fmla="*/ 86960 h 2182460"/>
              <a:gd name="connsiteX2" fmla="*/ 962025 w 1085850"/>
              <a:gd name="connsiteY2" fmla="*/ 67910 h 2182460"/>
              <a:gd name="connsiteX3" fmla="*/ 847725 w 1085850"/>
              <a:gd name="connsiteY3" fmla="*/ 58385 h 2182460"/>
              <a:gd name="connsiteX4" fmla="*/ 809625 w 1085850"/>
              <a:gd name="connsiteY4" fmla="*/ 48860 h 2182460"/>
              <a:gd name="connsiteX5" fmla="*/ 733425 w 1085850"/>
              <a:gd name="connsiteY5" fmla="*/ 29810 h 2182460"/>
              <a:gd name="connsiteX6" fmla="*/ 676275 w 1085850"/>
              <a:gd name="connsiteY6" fmla="*/ 1235 h 2182460"/>
              <a:gd name="connsiteX7" fmla="*/ 600075 w 1085850"/>
              <a:gd name="connsiteY7" fmla="*/ 10760 h 2182460"/>
              <a:gd name="connsiteX8" fmla="*/ 590550 w 1085850"/>
              <a:gd name="connsiteY8" fmla="*/ 96485 h 2182460"/>
              <a:gd name="connsiteX9" fmla="*/ 571500 w 1085850"/>
              <a:gd name="connsiteY9" fmla="*/ 153635 h 2182460"/>
              <a:gd name="connsiteX10" fmla="*/ 542925 w 1085850"/>
              <a:gd name="connsiteY10" fmla="*/ 239360 h 2182460"/>
              <a:gd name="connsiteX11" fmla="*/ 533400 w 1085850"/>
              <a:gd name="connsiteY11" fmla="*/ 267935 h 2182460"/>
              <a:gd name="connsiteX12" fmla="*/ 523875 w 1085850"/>
              <a:gd name="connsiteY12" fmla="*/ 296510 h 2182460"/>
              <a:gd name="connsiteX13" fmla="*/ 514350 w 1085850"/>
              <a:gd name="connsiteY13" fmla="*/ 334610 h 2182460"/>
              <a:gd name="connsiteX14" fmla="*/ 523875 w 1085850"/>
              <a:gd name="connsiteY14" fmla="*/ 458435 h 2182460"/>
              <a:gd name="connsiteX15" fmla="*/ 533400 w 1085850"/>
              <a:gd name="connsiteY15" fmla="*/ 620360 h 2182460"/>
              <a:gd name="connsiteX16" fmla="*/ 523875 w 1085850"/>
              <a:gd name="connsiteY16" fmla="*/ 648935 h 2182460"/>
              <a:gd name="connsiteX17" fmla="*/ 466725 w 1085850"/>
              <a:gd name="connsiteY17" fmla="*/ 696560 h 2182460"/>
              <a:gd name="connsiteX18" fmla="*/ 409575 w 1085850"/>
              <a:gd name="connsiteY18" fmla="*/ 734660 h 2182460"/>
              <a:gd name="connsiteX19" fmla="*/ 390525 w 1085850"/>
              <a:gd name="connsiteY19" fmla="*/ 763235 h 2182460"/>
              <a:gd name="connsiteX20" fmla="*/ 361950 w 1085850"/>
              <a:gd name="connsiteY20" fmla="*/ 772760 h 2182460"/>
              <a:gd name="connsiteX21" fmla="*/ 333375 w 1085850"/>
              <a:gd name="connsiteY21" fmla="*/ 791810 h 2182460"/>
              <a:gd name="connsiteX22" fmla="*/ 361950 w 1085850"/>
              <a:gd name="connsiteY22" fmla="*/ 801335 h 2182460"/>
              <a:gd name="connsiteX23" fmla="*/ 371475 w 1085850"/>
              <a:gd name="connsiteY23" fmla="*/ 839435 h 2182460"/>
              <a:gd name="connsiteX24" fmla="*/ 390525 w 1085850"/>
              <a:gd name="connsiteY24" fmla="*/ 896585 h 2182460"/>
              <a:gd name="connsiteX25" fmla="*/ 419100 w 1085850"/>
              <a:gd name="connsiteY25" fmla="*/ 953735 h 2182460"/>
              <a:gd name="connsiteX26" fmla="*/ 400050 w 1085850"/>
              <a:gd name="connsiteY26" fmla="*/ 1029935 h 2182460"/>
              <a:gd name="connsiteX27" fmla="*/ 381000 w 1085850"/>
              <a:gd name="connsiteY27" fmla="*/ 1058510 h 2182460"/>
              <a:gd name="connsiteX28" fmla="*/ 361950 w 1085850"/>
              <a:gd name="connsiteY28" fmla="*/ 1115660 h 2182460"/>
              <a:gd name="connsiteX29" fmla="*/ 323850 w 1085850"/>
              <a:gd name="connsiteY29" fmla="*/ 1229960 h 2182460"/>
              <a:gd name="connsiteX30" fmla="*/ 295275 w 1085850"/>
              <a:gd name="connsiteY30" fmla="*/ 1249010 h 2182460"/>
              <a:gd name="connsiteX31" fmla="*/ 295275 w 1085850"/>
              <a:gd name="connsiteY31" fmla="*/ 1353785 h 2182460"/>
              <a:gd name="connsiteX32" fmla="*/ 276225 w 1085850"/>
              <a:gd name="connsiteY32" fmla="*/ 1506185 h 2182460"/>
              <a:gd name="connsiteX33" fmla="*/ 257175 w 1085850"/>
              <a:gd name="connsiteY33" fmla="*/ 1534760 h 2182460"/>
              <a:gd name="connsiteX34" fmla="*/ 219075 w 1085850"/>
              <a:gd name="connsiteY34" fmla="*/ 1572860 h 2182460"/>
              <a:gd name="connsiteX35" fmla="*/ 200025 w 1085850"/>
              <a:gd name="connsiteY35" fmla="*/ 1601435 h 2182460"/>
              <a:gd name="connsiteX36" fmla="*/ 180975 w 1085850"/>
              <a:gd name="connsiteY36" fmla="*/ 1658585 h 2182460"/>
              <a:gd name="connsiteX37" fmla="*/ 161925 w 1085850"/>
              <a:gd name="connsiteY37" fmla="*/ 1687160 h 2182460"/>
              <a:gd name="connsiteX38" fmla="*/ 152400 w 1085850"/>
              <a:gd name="connsiteY38" fmla="*/ 1715735 h 2182460"/>
              <a:gd name="connsiteX39" fmla="*/ 123825 w 1085850"/>
              <a:gd name="connsiteY39" fmla="*/ 1744310 h 2182460"/>
              <a:gd name="connsiteX40" fmla="*/ 76200 w 1085850"/>
              <a:gd name="connsiteY40" fmla="*/ 1830035 h 2182460"/>
              <a:gd name="connsiteX41" fmla="*/ 57150 w 1085850"/>
              <a:gd name="connsiteY41" fmla="*/ 1858610 h 2182460"/>
              <a:gd name="connsiteX42" fmla="*/ 38100 w 1085850"/>
              <a:gd name="connsiteY42" fmla="*/ 1915760 h 2182460"/>
              <a:gd name="connsiteX43" fmla="*/ 9525 w 1085850"/>
              <a:gd name="connsiteY43" fmla="*/ 2020535 h 2182460"/>
              <a:gd name="connsiteX44" fmla="*/ 0 w 1085850"/>
              <a:gd name="connsiteY44" fmla="*/ 2049110 h 2182460"/>
              <a:gd name="connsiteX45" fmla="*/ 19050 w 1085850"/>
              <a:gd name="connsiteY45" fmla="*/ 2182460 h 2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85850" h="2182460">
                <a:moveTo>
                  <a:pt x="1085850" y="96485"/>
                </a:moveTo>
                <a:cubicBezTo>
                  <a:pt x="1063625" y="93310"/>
                  <a:pt x="1041051" y="92008"/>
                  <a:pt x="1019175" y="86960"/>
                </a:cubicBezTo>
                <a:cubicBezTo>
                  <a:pt x="999609" y="82445"/>
                  <a:pt x="982036" y="69578"/>
                  <a:pt x="962025" y="67910"/>
                </a:cubicBezTo>
                <a:lnTo>
                  <a:pt x="847725" y="58385"/>
                </a:lnTo>
                <a:cubicBezTo>
                  <a:pt x="835025" y="55210"/>
                  <a:pt x="822404" y="51700"/>
                  <a:pt x="809625" y="48860"/>
                </a:cubicBezTo>
                <a:cubicBezTo>
                  <a:pt x="790062" y="44513"/>
                  <a:pt x="753850" y="40022"/>
                  <a:pt x="733425" y="29810"/>
                </a:cubicBezTo>
                <a:cubicBezTo>
                  <a:pt x="659567" y="-7119"/>
                  <a:pt x="748099" y="25176"/>
                  <a:pt x="676275" y="1235"/>
                </a:cubicBezTo>
                <a:cubicBezTo>
                  <a:pt x="650875" y="4410"/>
                  <a:pt x="617199" y="-8267"/>
                  <a:pt x="600075" y="10760"/>
                </a:cubicBezTo>
                <a:cubicBezTo>
                  <a:pt x="580842" y="32130"/>
                  <a:pt x="596189" y="68292"/>
                  <a:pt x="590550" y="96485"/>
                </a:cubicBezTo>
                <a:cubicBezTo>
                  <a:pt x="586612" y="116176"/>
                  <a:pt x="577850" y="134585"/>
                  <a:pt x="571500" y="153635"/>
                </a:cubicBezTo>
                <a:lnTo>
                  <a:pt x="542925" y="239360"/>
                </a:lnTo>
                <a:lnTo>
                  <a:pt x="533400" y="267935"/>
                </a:lnTo>
                <a:cubicBezTo>
                  <a:pt x="530225" y="277460"/>
                  <a:pt x="526310" y="286770"/>
                  <a:pt x="523875" y="296510"/>
                </a:cubicBezTo>
                <a:lnTo>
                  <a:pt x="514350" y="334610"/>
                </a:lnTo>
                <a:cubicBezTo>
                  <a:pt x="517525" y="375885"/>
                  <a:pt x="521121" y="417130"/>
                  <a:pt x="523875" y="458435"/>
                </a:cubicBezTo>
                <a:cubicBezTo>
                  <a:pt x="527472" y="512384"/>
                  <a:pt x="533400" y="566292"/>
                  <a:pt x="533400" y="620360"/>
                </a:cubicBezTo>
                <a:cubicBezTo>
                  <a:pt x="533400" y="630400"/>
                  <a:pt x="529444" y="640581"/>
                  <a:pt x="523875" y="648935"/>
                </a:cubicBezTo>
                <a:cubicBezTo>
                  <a:pt x="503004" y="680241"/>
                  <a:pt x="493081" y="674596"/>
                  <a:pt x="466725" y="696560"/>
                </a:cubicBezTo>
                <a:cubicBezTo>
                  <a:pt x="419159" y="736198"/>
                  <a:pt x="459793" y="717921"/>
                  <a:pt x="409575" y="734660"/>
                </a:cubicBezTo>
                <a:cubicBezTo>
                  <a:pt x="403225" y="744185"/>
                  <a:pt x="399464" y="756084"/>
                  <a:pt x="390525" y="763235"/>
                </a:cubicBezTo>
                <a:cubicBezTo>
                  <a:pt x="382685" y="769507"/>
                  <a:pt x="370930" y="768270"/>
                  <a:pt x="361950" y="772760"/>
                </a:cubicBezTo>
                <a:cubicBezTo>
                  <a:pt x="351711" y="777880"/>
                  <a:pt x="342900" y="785460"/>
                  <a:pt x="333375" y="791810"/>
                </a:cubicBezTo>
                <a:cubicBezTo>
                  <a:pt x="342900" y="794985"/>
                  <a:pt x="355678" y="793495"/>
                  <a:pt x="361950" y="801335"/>
                </a:cubicBezTo>
                <a:cubicBezTo>
                  <a:pt x="370128" y="811557"/>
                  <a:pt x="367713" y="826896"/>
                  <a:pt x="371475" y="839435"/>
                </a:cubicBezTo>
                <a:cubicBezTo>
                  <a:pt x="377245" y="858669"/>
                  <a:pt x="379386" y="879877"/>
                  <a:pt x="390525" y="896585"/>
                </a:cubicBezTo>
                <a:cubicBezTo>
                  <a:pt x="415144" y="933514"/>
                  <a:pt x="405955" y="914300"/>
                  <a:pt x="419100" y="953735"/>
                </a:cubicBezTo>
                <a:cubicBezTo>
                  <a:pt x="415477" y="971849"/>
                  <a:pt x="409813" y="1010409"/>
                  <a:pt x="400050" y="1029935"/>
                </a:cubicBezTo>
                <a:cubicBezTo>
                  <a:pt x="394930" y="1040174"/>
                  <a:pt x="385649" y="1048049"/>
                  <a:pt x="381000" y="1058510"/>
                </a:cubicBezTo>
                <a:cubicBezTo>
                  <a:pt x="372845" y="1076860"/>
                  <a:pt x="361950" y="1115660"/>
                  <a:pt x="361950" y="1115660"/>
                </a:cubicBezTo>
                <a:cubicBezTo>
                  <a:pt x="348087" y="1268151"/>
                  <a:pt x="386676" y="1198547"/>
                  <a:pt x="323850" y="1229960"/>
                </a:cubicBezTo>
                <a:cubicBezTo>
                  <a:pt x="313611" y="1235080"/>
                  <a:pt x="304800" y="1242660"/>
                  <a:pt x="295275" y="1249010"/>
                </a:cubicBezTo>
                <a:cubicBezTo>
                  <a:pt x="273431" y="1314543"/>
                  <a:pt x="295275" y="1235311"/>
                  <a:pt x="295275" y="1353785"/>
                </a:cubicBezTo>
                <a:cubicBezTo>
                  <a:pt x="295275" y="1373783"/>
                  <a:pt x="296344" y="1465947"/>
                  <a:pt x="276225" y="1506185"/>
                </a:cubicBezTo>
                <a:cubicBezTo>
                  <a:pt x="271105" y="1516424"/>
                  <a:pt x="262295" y="1524521"/>
                  <a:pt x="257175" y="1534760"/>
                </a:cubicBezTo>
                <a:cubicBezTo>
                  <a:pt x="236855" y="1575400"/>
                  <a:pt x="264795" y="1557620"/>
                  <a:pt x="219075" y="1572860"/>
                </a:cubicBezTo>
                <a:cubicBezTo>
                  <a:pt x="212725" y="1582385"/>
                  <a:pt x="204674" y="1590974"/>
                  <a:pt x="200025" y="1601435"/>
                </a:cubicBezTo>
                <a:cubicBezTo>
                  <a:pt x="191870" y="1619785"/>
                  <a:pt x="192114" y="1641877"/>
                  <a:pt x="180975" y="1658585"/>
                </a:cubicBezTo>
                <a:cubicBezTo>
                  <a:pt x="174625" y="1668110"/>
                  <a:pt x="167045" y="1676921"/>
                  <a:pt x="161925" y="1687160"/>
                </a:cubicBezTo>
                <a:cubicBezTo>
                  <a:pt x="157435" y="1696140"/>
                  <a:pt x="157969" y="1707381"/>
                  <a:pt x="152400" y="1715735"/>
                </a:cubicBezTo>
                <a:cubicBezTo>
                  <a:pt x="144928" y="1726943"/>
                  <a:pt x="133350" y="1734785"/>
                  <a:pt x="123825" y="1744310"/>
                </a:cubicBezTo>
                <a:cubicBezTo>
                  <a:pt x="107060" y="1794605"/>
                  <a:pt x="119869" y="1764531"/>
                  <a:pt x="76200" y="1830035"/>
                </a:cubicBezTo>
                <a:cubicBezTo>
                  <a:pt x="69850" y="1839560"/>
                  <a:pt x="60770" y="1847750"/>
                  <a:pt x="57150" y="1858610"/>
                </a:cubicBezTo>
                <a:cubicBezTo>
                  <a:pt x="50800" y="1877660"/>
                  <a:pt x="42038" y="1896069"/>
                  <a:pt x="38100" y="1915760"/>
                </a:cubicBezTo>
                <a:cubicBezTo>
                  <a:pt x="24637" y="1983076"/>
                  <a:pt x="33695" y="1948026"/>
                  <a:pt x="9525" y="2020535"/>
                </a:cubicBezTo>
                <a:lnTo>
                  <a:pt x="0" y="2049110"/>
                </a:lnTo>
                <a:cubicBezTo>
                  <a:pt x="10115" y="2170485"/>
                  <a:pt x="-7573" y="2129214"/>
                  <a:pt x="19050" y="2182460"/>
                </a:cubicBezTo>
              </a:path>
            </a:pathLst>
          </a:custGeom>
          <a:noFill/>
          <a:ln w="38100">
            <a:solidFill>
              <a:srgbClr val="00FF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15" name="Freeform 14"/>
          <p:cNvSpPr/>
          <p:nvPr/>
        </p:nvSpPr>
        <p:spPr>
          <a:xfrm>
            <a:off x="2543546" y="5041751"/>
            <a:ext cx="590179" cy="704850"/>
          </a:xfrm>
          <a:custGeom>
            <a:avLst/>
            <a:gdLst>
              <a:gd name="connsiteX0" fmla="*/ 37729 w 590179"/>
              <a:gd name="connsiteY0" fmla="*/ 0 h 704850"/>
              <a:gd name="connsiteX1" fmla="*/ 28204 w 590179"/>
              <a:gd name="connsiteY1" fmla="*/ 85725 h 704850"/>
              <a:gd name="connsiteX2" fmla="*/ 18679 w 590179"/>
              <a:gd name="connsiteY2" fmla="*/ 171450 h 704850"/>
              <a:gd name="connsiteX3" fmla="*/ 47254 w 590179"/>
              <a:gd name="connsiteY3" fmla="*/ 180975 h 704850"/>
              <a:gd name="connsiteX4" fmla="*/ 113929 w 590179"/>
              <a:gd name="connsiteY4" fmla="*/ 190500 h 704850"/>
              <a:gd name="connsiteX5" fmla="*/ 171079 w 590179"/>
              <a:gd name="connsiteY5" fmla="*/ 209550 h 704850"/>
              <a:gd name="connsiteX6" fmla="*/ 228229 w 590179"/>
              <a:gd name="connsiteY6" fmla="*/ 247650 h 704850"/>
              <a:gd name="connsiteX7" fmla="*/ 247279 w 590179"/>
              <a:gd name="connsiteY7" fmla="*/ 276225 h 704850"/>
              <a:gd name="connsiteX8" fmla="*/ 275854 w 590179"/>
              <a:gd name="connsiteY8" fmla="*/ 295275 h 704850"/>
              <a:gd name="connsiteX9" fmla="*/ 313954 w 590179"/>
              <a:gd name="connsiteY9" fmla="*/ 352425 h 704850"/>
              <a:gd name="connsiteX10" fmla="*/ 333004 w 590179"/>
              <a:gd name="connsiteY10" fmla="*/ 381000 h 704850"/>
              <a:gd name="connsiteX11" fmla="*/ 342529 w 590179"/>
              <a:gd name="connsiteY11" fmla="*/ 409575 h 704850"/>
              <a:gd name="connsiteX12" fmla="*/ 371104 w 590179"/>
              <a:gd name="connsiteY12" fmla="*/ 485775 h 704850"/>
              <a:gd name="connsiteX13" fmla="*/ 428254 w 590179"/>
              <a:gd name="connsiteY13" fmla="*/ 476250 h 704850"/>
              <a:gd name="connsiteX14" fmla="*/ 456829 w 590179"/>
              <a:gd name="connsiteY14" fmla="*/ 457200 h 704850"/>
              <a:gd name="connsiteX15" fmla="*/ 523504 w 590179"/>
              <a:gd name="connsiteY15" fmla="*/ 466725 h 704850"/>
              <a:gd name="connsiteX16" fmla="*/ 552079 w 590179"/>
              <a:gd name="connsiteY16" fmla="*/ 552450 h 704850"/>
              <a:gd name="connsiteX17" fmla="*/ 561604 w 590179"/>
              <a:gd name="connsiteY17" fmla="*/ 581025 h 704850"/>
              <a:gd name="connsiteX18" fmla="*/ 571129 w 590179"/>
              <a:gd name="connsiteY18" fmla="*/ 609600 h 704850"/>
              <a:gd name="connsiteX19" fmla="*/ 580654 w 590179"/>
              <a:gd name="connsiteY19" fmla="*/ 676275 h 704850"/>
              <a:gd name="connsiteX20" fmla="*/ 590179 w 590179"/>
              <a:gd name="connsiteY20"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0179" h="704850">
                <a:moveTo>
                  <a:pt x="37729" y="0"/>
                </a:moveTo>
                <a:cubicBezTo>
                  <a:pt x="34554" y="28575"/>
                  <a:pt x="35177" y="57833"/>
                  <a:pt x="28204" y="85725"/>
                </a:cubicBezTo>
                <a:cubicBezTo>
                  <a:pt x="16379" y="133024"/>
                  <a:pt x="-22990" y="98529"/>
                  <a:pt x="18679" y="171450"/>
                </a:cubicBezTo>
                <a:cubicBezTo>
                  <a:pt x="23660" y="180167"/>
                  <a:pt x="37409" y="179006"/>
                  <a:pt x="47254" y="180975"/>
                </a:cubicBezTo>
                <a:cubicBezTo>
                  <a:pt x="69269" y="185378"/>
                  <a:pt x="91704" y="187325"/>
                  <a:pt x="113929" y="190500"/>
                </a:cubicBezTo>
                <a:cubicBezTo>
                  <a:pt x="132979" y="196850"/>
                  <a:pt x="154371" y="198411"/>
                  <a:pt x="171079" y="209550"/>
                </a:cubicBezTo>
                <a:lnTo>
                  <a:pt x="228229" y="247650"/>
                </a:lnTo>
                <a:cubicBezTo>
                  <a:pt x="234579" y="257175"/>
                  <a:pt x="239184" y="268130"/>
                  <a:pt x="247279" y="276225"/>
                </a:cubicBezTo>
                <a:cubicBezTo>
                  <a:pt x="255374" y="284320"/>
                  <a:pt x="268316" y="286660"/>
                  <a:pt x="275854" y="295275"/>
                </a:cubicBezTo>
                <a:cubicBezTo>
                  <a:pt x="290931" y="312505"/>
                  <a:pt x="301254" y="333375"/>
                  <a:pt x="313954" y="352425"/>
                </a:cubicBezTo>
                <a:cubicBezTo>
                  <a:pt x="320304" y="361950"/>
                  <a:pt x="329384" y="370140"/>
                  <a:pt x="333004" y="381000"/>
                </a:cubicBezTo>
                <a:cubicBezTo>
                  <a:pt x="336179" y="390525"/>
                  <a:pt x="338574" y="400347"/>
                  <a:pt x="342529" y="409575"/>
                </a:cubicBezTo>
                <a:cubicBezTo>
                  <a:pt x="372414" y="479307"/>
                  <a:pt x="353543" y="415531"/>
                  <a:pt x="371104" y="485775"/>
                </a:cubicBezTo>
                <a:cubicBezTo>
                  <a:pt x="390154" y="482600"/>
                  <a:pt x="409932" y="482357"/>
                  <a:pt x="428254" y="476250"/>
                </a:cubicBezTo>
                <a:cubicBezTo>
                  <a:pt x="439114" y="472630"/>
                  <a:pt x="445438" y="458339"/>
                  <a:pt x="456829" y="457200"/>
                </a:cubicBezTo>
                <a:cubicBezTo>
                  <a:pt x="479168" y="454966"/>
                  <a:pt x="501279" y="463550"/>
                  <a:pt x="523504" y="466725"/>
                </a:cubicBezTo>
                <a:lnTo>
                  <a:pt x="552079" y="552450"/>
                </a:lnTo>
                <a:lnTo>
                  <a:pt x="561604" y="581025"/>
                </a:lnTo>
                <a:lnTo>
                  <a:pt x="571129" y="609600"/>
                </a:lnTo>
                <a:cubicBezTo>
                  <a:pt x="574304" y="631825"/>
                  <a:pt x="576251" y="654260"/>
                  <a:pt x="580654" y="676275"/>
                </a:cubicBezTo>
                <a:cubicBezTo>
                  <a:pt x="582623" y="686120"/>
                  <a:pt x="590179" y="704850"/>
                  <a:pt x="590179" y="704850"/>
                </a:cubicBezTo>
              </a:path>
            </a:pathLst>
          </a:custGeom>
          <a:noFill/>
          <a:ln w="38100">
            <a:solidFill>
              <a:srgbClr val="00FF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16" name="Freeform 15"/>
          <p:cNvSpPr/>
          <p:nvPr/>
        </p:nvSpPr>
        <p:spPr>
          <a:xfrm>
            <a:off x="2724150" y="5562600"/>
            <a:ext cx="219075" cy="1200150"/>
          </a:xfrm>
          <a:custGeom>
            <a:avLst/>
            <a:gdLst>
              <a:gd name="connsiteX0" fmla="*/ 180975 w 219075"/>
              <a:gd name="connsiteY0" fmla="*/ 0 h 1200150"/>
              <a:gd name="connsiteX1" fmla="*/ 180975 w 219075"/>
              <a:gd name="connsiteY1" fmla="*/ 219075 h 1200150"/>
              <a:gd name="connsiteX2" fmla="*/ 161925 w 219075"/>
              <a:gd name="connsiteY2" fmla="*/ 247650 h 1200150"/>
              <a:gd name="connsiteX3" fmla="*/ 123825 w 219075"/>
              <a:gd name="connsiteY3" fmla="*/ 257175 h 1200150"/>
              <a:gd name="connsiteX4" fmla="*/ 95250 w 219075"/>
              <a:gd name="connsiteY4" fmla="*/ 314325 h 1200150"/>
              <a:gd name="connsiteX5" fmla="*/ 66675 w 219075"/>
              <a:gd name="connsiteY5" fmla="*/ 428625 h 1200150"/>
              <a:gd name="connsiteX6" fmla="*/ 57150 w 219075"/>
              <a:gd name="connsiteY6" fmla="*/ 457200 h 1200150"/>
              <a:gd name="connsiteX7" fmla="*/ 28575 w 219075"/>
              <a:gd name="connsiteY7" fmla="*/ 466725 h 1200150"/>
              <a:gd name="connsiteX8" fmla="*/ 9525 w 219075"/>
              <a:gd name="connsiteY8" fmla="*/ 523875 h 1200150"/>
              <a:gd name="connsiteX9" fmla="*/ 0 w 219075"/>
              <a:gd name="connsiteY9" fmla="*/ 552450 h 1200150"/>
              <a:gd name="connsiteX10" fmla="*/ 19050 w 219075"/>
              <a:gd name="connsiteY10" fmla="*/ 714375 h 1200150"/>
              <a:gd name="connsiteX11" fmla="*/ 28575 w 219075"/>
              <a:gd name="connsiteY11" fmla="*/ 742950 h 1200150"/>
              <a:gd name="connsiteX12" fmla="*/ 66675 w 219075"/>
              <a:gd name="connsiteY12" fmla="*/ 800100 h 1200150"/>
              <a:gd name="connsiteX13" fmla="*/ 85725 w 219075"/>
              <a:gd name="connsiteY13" fmla="*/ 885825 h 1200150"/>
              <a:gd name="connsiteX14" fmla="*/ 95250 w 219075"/>
              <a:gd name="connsiteY14" fmla="*/ 1057275 h 1200150"/>
              <a:gd name="connsiteX15" fmla="*/ 114300 w 219075"/>
              <a:gd name="connsiteY15" fmla="*/ 1085850 h 1200150"/>
              <a:gd name="connsiteX16" fmla="*/ 142875 w 219075"/>
              <a:gd name="connsiteY16" fmla="*/ 1095375 h 1200150"/>
              <a:gd name="connsiteX17" fmla="*/ 190500 w 219075"/>
              <a:gd name="connsiteY17" fmla="*/ 1162050 h 1200150"/>
              <a:gd name="connsiteX18" fmla="*/ 219075 w 219075"/>
              <a:gd name="connsiteY18" fmla="*/ 1200150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9075" h="1200150">
                <a:moveTo>
                  <a:pt x="180975" y="0"/>
                </a:moveTo>
                <a:cubicBezTo>
                  <a:pt x="183901" y="49748"/>
                  <a:pt x="202151" y="155547"/>
                  <a:pt x="180975" y="219075"/>
                </a:cubicBezTo>
                <a:cubicBezTo>
                  <a:pt x="177355" y="229935"/>
                  <a:pt x="171450" y="241300"/>
                  <a:pt x="161925" y="247650"/>
                </a:cubicBezTo>
                <a:cubicBezTo>
                  <a:pt x="151033" y="254912"/>
                  <a:pt x="136525" y="254000"/>
                  <a:pt x="123825" y="257175"/>
                </a:cubicBezTo>
                <a:cubicBezTo>
                  <a:pt x="106700" y="282863"/>
                  <a:pt x="101823" y="284749"/>
                  <a:pt x="95250" y="314325"/>
                </a:cubicBezTo>
                <a:cubicBezTo>
                  <a:pt x="69598" y="429761"/>
                  <a:pt x="105168" y="313145"/>
                  <a:pt x="66675" y="428625"/>
                </a:cubicBezTo>
                <a:cubicBezTo>
                  <a:pt x="63500" y="438150"/>
                  <a:pt x="66675" y="454025"/>
                  <a:pt x="57150" y="457200"/>
                </a:cubicBezTo>
                <a:lnTo>
                  <a:pt x="28575" y="466725"/>
                </a:lnTo>
                <a:lnTo>
                  <a:pt x="9525" y="523875"/>
                </a:lnTo>
                <a:lnTo>
                  <a:pt x="0" y="552450"/>
                </a:lnTo>
                <a:cubicBezTo>
                  <a:pt x="7273" y="646995"/>
                  <a:pt x="515" y="649501"/>
                  <a:pt x="19050" y="714375"/>
                </a:cubicBezTo>
                <a:cubicBezTo>
                  <a:pt x="21808" y="724029"/>
                  <a:pt x="23699" y="734173"/>
                  <a:pt x="28575" y="742950"/>
                </a:cubicBezTo>
                <a:cubicBezTo>
                  <a:pt x="39694" y="762964"/>
                  <a:pt x="59435" y="778380"/>
                  <a:pt x="66675" y="800100"/>
                </a:cubicBezTo>
                <a:cubicBezTo>
                  <a:pt x="82307" y="846997"/>
                  <a:pt x="74549" y="818771"/>
                  <a:pt x="85725" y="885825"/>
                </a:cubicBezTo>
                <a:cubicBezTo>
                  <a:pt x="88900" y="942975"/>
                  <a:pt x="87155" y="1000612"/>
                  <a:pt x="95250" y="1057275"/>
                </a:cubicBezTo>
                <a:cubicBezTo>
                  <a:pt x="96869" y="1068608"/>
                  <a:pt x="105361" y="1078699"/>
                  <a:pt x="114300" y="1085850"/>
                </a:cubicBezTo>
                <a:cubicBezTo>
                  <a:pt x="122140" y="1092122"/>
                  <a:pt x="133350" y="1092200"/>
                  <a:pt x="142875" y="1095375"/>
                </a:cubicBezTo>
                <a:cubicBezTo>
                  <a:pt x="165100" y="1162050"/>
                  <a:pt x="142875" y="1146175"/>
                  <a:pt x="190500" y="1162050"/>
                </a:cubicBezTo>
                <a:cubicBezTo>
                  <a:pt x="212041" y="1194361"/>
                  <a:pt x="201455" y="1182530"/>
                  <a:pt x="219075" y="1200150"/>
                </a:cubicBezTo>
              </a:path>
            </a:pathLst>
          </a:custGeom>
          <a:noFill/>
          <a:ln w="38100">
            <a:solidFill>
              <a:srgbClr val="00FF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1" name="Rectangle 20"/>
          <p:cNvSpPr/>
          <p:nvPr/>
        </p:nvSpPr>
        <p:spPr>
          <a:xfrm>
            <a:off x="3822774" y="4073216"/>
            <a:ext cx="216024" cy="21602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TH SarabunPSK" panose="020B0500040200020003" pitchFamily="34" charset="-34"/>
                <a:cs typeface="TH SarabunPSK" panose="020B0500040200020003" pitchFamily="34" charset="-34"/>
              </a:rPr>
              <a:t>R</a:t>
            </a:r>
            <a:endParaRPr lang="th-TH" sz="1400" b="1" dirty="0">
              <a:solidFill>
                <a:srgbClr val="FFFFFF"/>
              </a:solidFill>
              <a:latin typeface="TH SarabunPSK" panose="020B0500040200020003" pitchFamily="34" charset="-34"/>
              <a:cs typeface="TH SarabunPSK" panose="020B0500040200020003" pitchFamily="34" charset="-34"/>
            </a:endParaRPr>
          </a:p>
        </p:txBody>
      </p:sp>
      <p:sp>
        <p:nvSpPr>
          <p:cNvPr id="18" name="Freeform 17"/>
          <p:cNvSpPr/>
          <p:nvPr/>
        </p:nvSpPr>
        <p:spPr>
          <a:xfrm>
            <a:off x="3705225" y="3743325"/>
            <a:ext cx="266725" cy="180975"/>
          </a:xfrm>
          <a:custGeom>
            <a:avLst/>
            <a:gdLst>
              <a:gd name="connsiteX0" fmla="*/ 0 w 266725"/>
              <a:gd name="connsiteY0" fmla="*/ 180975 h 180975"/>
              <a:gd name="connsiteX1" fmla="*/ 161925 w 266725"/>
              <a:gd name="connsiteY1" fmla="*/ 171450 h 180975"/>
              <a:gd name="connsiteX2" fmla="*/ 190500 w 266725"/>
              <a:gd name="connsiteY2" fmla="*/ 161925 h 180975"/>
              <a:gd name="connsiteX3" fmla="*/ 247650 w 266725"/>
              <a:gd name="connsiteY3" fmla="*/ 123825 h 180975"/>
              <a:gd name="connsiteX4" fmla="*/ 257175 w 266725"/>
              <a:gd name="connsiteY4" fmla="*/ 38100 h 180975"/>
              <a:gd name="connsiteX5" fmla="*/ 266700 w 266725"/>
              <a:gd name="connsiteY5" fmla="*/ 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25" h="180975">
                <a:moveTo>
                  <a:pt x="0" y="180975"/>
                </a:moveTo>
                <a:cubicBezTo>
                  <a:pt x="53975" y="177800"/>
                  <a:pt x="108125" y="176830"/>
                  <a:pt x="161925" y="171450"/>
                </a:cubicBezTo>
                <a:cubicBezTo>
                  <a:pt x="171915" y="170451"/>
                  <a:pt x="181723" y="166801"/>
                  <a:pt x="190500" y="161925"/>
                </a:cubicBezTo>
                <a:cubicBezTo>
                  <a:pt x="210514" y="150806"/>
                  <a:pt x="247650" y="123825"/>
                  <a:pt x="247650" y="123825"/>
                </a:cubicBezTo>
                <a:cubicBezTo>
                  <a:pt x="250825" y="95250"/>
                  <a:pt x="252448" y="66460"/>
                  <a:pt x="257175" y="38100"/>
                </a:cubicBezTo>
                <a:cubicBezTo>
                  <a:pt x="267704" y="-25074"/>
                  <a:pt x="266700" y="29554"/>
                  <a:pt x="266700" y="0"/>
                </a:cubicBezTo>
              </a:path>
            </a:pathLst>
          </a:custGeom>
          <a:noFill/>
          <a:ln w="38100">
            <a:solidFill>
              <a:srgbClr val="FFC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0" name="Freeform 19"/>
          <p:cNvSpPr/>
          <p:nvPr/>
        </p:nvSpPr>
        <p:spPr>
          <a:xfrm>
            <a:off x="3712029" y="3926114"/>
            <a:ext cx="224971" cy="141515"/>
          </a:xfrm>
          <a:custGeom>
            <a:avLst/>
            <a:gdLst>
              <a:gd name="connsiteX0" fmla="*/ 0 w 224971"/>
              <a:gd name="connsiteY0" fmla="*/ 0 h 141515"/>
              <a:gd name="connsiteX1" fmla="*/ 123371 w 224971"/>
              <a:gd name="connsiteY1" fmla="*/ 3629 h 141515"/>
              <a:gd name="connsiteX2" fmla="*/ 192314 w 224971"/>
              <a:gd name="connsiteY2" fmla="*/ 10886 h 141515"/>
              <a:gd name="connsiteX3" fmla="*/ 199571 w 224971"/>
              <a:gd name="connsiteY3" fmla="*/ 21772 h 141515"/>
              <a:gd name="connsiteX4" fmla="*/ 206828 w 224971"/>
              <a:gd name="connsiteY4" fmla="*/ 43543 h 141515"/>
              <a:gd name="connsiteX5" fmla="*/ 210457 w 224971"/>
              <a:gd name="connsiteY5" fmla="*/ 54429 h 141515"/>
              <a:gd name="connsiteX6" fmla="*/ 214085 w 224971"/>
              <a:gd name="connsiteY6" fmla="*/ 65315 h 141515"/>
              <a:gd name="connsiteX7" fmla="*/ 217714 w 224971"/>
              <a:gd name="connsiteY7" fmla="*/ 76200 h 141515"/>
              <a:gd name="connsiteX8" fmla="*/ 221342 w 224971"/>
              <a:gd name="connsiteY8" fmla="*/ 123372 h 141515"/>
              <a:gd name="connsiteX9" fmla="*/ 224971 w 224971"/>
              <a:gd name="connsiteY9" fmla="*/ 141515 h 14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971" h="141515">
                <a:moveTo>
                  <a:pt x="0" y="0"/>
                </a:moveTo>
                <a:lnTo>
                  <a:pt x="123371" y="3629"/>
                </a:lnTo>
                <a:cubicBezTo>
                  <a:pt x="175439" y="5754"/>
                  <a:pt x="162172" y="3349"/>
                  <a:pt x="192314" y="10886"/>
                </a:cubicBezTo>
                <a:cubicBezTo>
                  <a:pt x="194733" y="14515"/>
                  <a:pt x="197800" y="17787"/>
                  <a:pt x="199571" y="21772"/>
                </a:cubicBezTo>
                <a:cubicBezTo>
                  <a:pt x="202678" y="28762"/>
                  <a:pt x="204409" y="36286"/>
                  <a:pt x="206828" y="43543"/>
                </a:cubicBezTo>
                <a:lnTo>
                  <a:pt x="210457" y="54429"/>
                </a:lnTo>
                <a:lnTo>
                  <a:pt x="214085" y="65315"/>
                </a:lnTo>
                <a:lnTo>
                  <a:pt x="217714" y="76200"/>
                </a:lnTo>
                <a:cubicBezTo>
                  <a:pt x="218923" y="91924"/>
                  <a:pt x="219600" y="107698"/>
                  <a:pt x="221342" y="123372"/>
                </a:cubicBezTo>
                <a:cubicBezTo>
                  <a:pt x="222023" y="129502"/>
                  <a:pt x="224971" y="141515"/>
                  <a:pt x="224971" y="141515"/>
                </a:cubicBezTo>
              </a:path>
            </a:pathLst>
          </a:custGeom>
          <a:noFill/>
          <a:ln w="38100">
            <a:solidFill>
              <a:srgbClr val="FFC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2" name="Freeform 21"/>
          <p:cNvSpPr/>
          <p:nvPr/>
        </p:nvSpPr>
        <p:spPr>
          <a:xfrm>
            <a:off x="3712028" y="3276600"/>
            <a:ext cx="715955" cy="649514"/>
          </a:xfrm>
          <a:custGeom>
            <a:avLst/>
            <a:gdLst>
              <a:gd name="connsiteX0" fmla="*/ 0 w 407774"/>
              <a:gd name="connsiteY0" fmla="*/ 649514 h 649514"/>
              <a:gd name="connsiteX1" fmla="*/ 145142 w 407774"/>
              <a:gd name="connsiteY1" fmla="*/ 645886 h 649514"/>
              <a:gd name="connsiteX2" fmla="*/ 156028 w 407774"/>
              <a:gd name="connsiteY2" fmla="*/ 642257 h 649514"/>
              <a:gd name="connsiteX3" fmla="*/ 174171 w 407774"/>
              <a:gd name="connsiteY3" fmla="*/ 638629 h 649514"/>
              <a:gd name="connsiteX4" fmla="*/ 210457 w 407774"/>
              <a:gd name="connsiteY4" fmla="*/ 635000 h 649514"/>
              <a:gd name="connsiteX5" fmla="*/ 232228 w 407774"/>
              <a:gd name="connsiteY5" fmla="*/ 627743 h 649514"/>
              <a:gd name="connsiteX6" fmla="*/ 243114 w 407774"/>
              <a:gd name="connsiteY6" fmla="*/ 624114 h 649514"/>
              <a:gd name="connsiteX7" fmla="*/ 250371 w 407774"/>
              <a:gd name="connsiteY7" fmla="*/ 613229 h 649514"/>
              <a:gd name="connsiteX8" fmla="*/ 257628 w 407774"/>
              <a:gd name="connsiteY8" fmla="*/ 605971 h 649514"/>
              <a:gd name="connsiteX9" fmla="*/ 261257 w 407774"/>
              <a:gd name="connsiteY9" fmla="*/ 595086 h 649514"/>
              <a:gd name="connsiteX10" fmla="*/ 268514 w 407774"/>
              <a:gd name="connsiteY10" fmla="*/ 584200 h 649514"/>
              <a:gd name="connsiteX11" fmla="*/ 279400 w 407774"/>
              <a:gd name="connsiteY11" fmla="*/ 551543 h 649514"/>
              <a:gd name="connsiteX12" fmla="*/ 283028 w 407774"/>
              <a:gd name="connsiteY12" fmla="*/ 540657 h 649514"/>
              <a:gd name="connsiteX13" fmla="*/ 286657 w 407774"/>
              <a:gd name="connsiteY13" fmla="*/ 529771 h 649514"/>
              <a:gd name="connsiteX14" fmla="*/ 290285 w 407774"/>
              <a:gd name="connsiteY14" fmla="*/ 497114 h 649514"/>
              <a:gd name="connsiteX15" fmla="*/ 304800 w 407774"/>
              <a:gd name="connsiteY15" fmla="*/ 489857 h 649514"/>
              <a:gd name="connsiteX16" fmla="*/ 355600 w 407774"/>
              <a:gd name="connsiteY16" fmla="*/ 482600 h 649514"/>
              <a:gd name="connsiteX17" fmla="*/ 366485 w 407774"/>
              <a:gd name="connsiteY17" fmla="*/ 478971 h 649514"/>
              <a:gd name="connsiteX18" fmla="*/ 388257 w 407774"/>
              <a:gd name="connsiteY18" fmla="*/ 464457 h 649514"/>
              <a:gd name="connsiteX19" fmla="*/ 399142 w 407774"/>
              <a:gd name="connsiteY19" fmla="*/ 442686 h 649514"/>
              <a:gd name="connsiteX20" fmla="*/ 406400 w 407774"/>
              <a:gd name="connsiteY20" fmla="*/ 417286 h 649514"/>
              <a:gd name="connsiteX21" fmla="*/ 399142 w 407774"/>
              <a:gd name="connsiteY21" fmla="*/ 224971 h 649514"/>
              <a:gd name="connsiteX22" fmla="*/ 391885 w 407774"/>
              <a:gd name="connsiteY22" fmla="*/ 199571 h 649514"/>
              <a:gd name="connsiteX23" fmla="*/ 370114 w 407774"/>
              <a:gd name="connsiteY23" fmla="*/ 181429 h 649514"/>
              <a:gd name="connsiteX24" fmla="*/ 351971 w 407774"/>
              <a:gd name="connsiteY24" fmla="*/ 166914 h 649514"/>
              <a:gd name="connsiteX25" fmla="*/ 319314 w 407774"/>
              <a:gd name="connsiteY25" fmla="*/ 159657 h 649514"/>
              <a:gd name="connsiteX26" fmla="*/ 293914 w 407774"/>
              <a:gd name="connsiteY26" fmla="*/ 156029 h 649514"/>
              <a:gd name="connsiteX27" fmla="*/ 286657 w 407774"/>
              <a:gd name="connsiteY27" fmla="*/ 148771 h 649514"/>
              <a:gd name="connsiteX28" fmla="*/ 283028 w 407774"/>
              <a:gd name="connsiteY28" fmla="*/ 137886 h 649514"/>
              <a:gd name="connsiteX29" fmla="*/ 279400 w 407774"/>
              <a:gd name="connsiteY29" fmla="*/ 94343 h 649514"/>
              <a:gd name="connsiteX30" fmla="*/ 261257 w 407774"/>
              <a:gd name="connsiteY30" fmla="*/ 58057 h 649514"/>
              <a:gd name="connsiteX31" fmla="*/ 254000 w 407774"/>
              <a:gd name="connsiteY31" fmla="*/ 47171 h 649514"/>
              <a:gd name="connsiteX32" fmla="*/ 224971 w 407774"/>
              <a:gd name="connsiteY32" fmla="*/ 32657 h 649514"/>
              <a:gd name="connsiteX33" fmla="*/ 214085 w 407774"/>
              <a:gd name="connsiteY33" fmla="*/ 25400 h 649514"/>
              <a:gd name="connsiteX34" fmla="*/ 192314 w 407774"/>
              <a:gd name="connsiteY34" fmla="*/ 18143 h 649514"/>
              <a:gd name="connsiteX35" fmla="*/ 181428 w 407774"/>
              <a:gd name="connsiteY35" fmla="*/ 10886 h 649514"/>
              <a:gd name="connsiteX36" fmla="*/ 174171 w 407774"/>
              <a:gd name="connsiteY36" fmla="*/ 0 h 64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07774" h="649514">
                <a:moveTo>
                  <a:pt x="0" y="649514"/>
                </a:moveTo>
                <a:cubicBezTo>
                  <a:pt x="48381" y="648305"/>
                  <a:pt x="96798" y="648134"/>
                  <a:pt x="145142" y="645886"/>
                </a:cubicBezTo>
                <a:cubicBezTo>
                  <a:pt x="148963" y="645708"/>
                  <a:pt x="152317" y="643185"/>
                  <a:pt x="156028" y="642257"/>
                </a:cubicBezTo>
                <a:cubicBezTo>
                  <a:pt x="162011" y="640761"/>
                  <a:pt x="168058" y="639444"/>
                  <a:pt x="174171" y="638629"/>
                </a:cubicBezTo>
                <a:cubicBezTo>
                  <a:pt x="186220" y="637023"/>
                  <a:pt x="198362" y="636210"/>
                  <a:pt x="210457" y="635000"/>
                </a:cubicBezTo>
                <a:lnTo>
                  <a:pt x="232228" y="627743"/>
                </a:lnTo>
                <a:lnTo>
                  <a:pt x="243114" y="624114"/>
                </a:lnTo>
                <a:cubicBezTo>
                  <a:pt x="245533" y="620486"/>
                  <a:pt x="247647" y="616634"/>
                  <a:pt x="250371" y="613229"/>
                </a:cubicBezTo>
                <a:cubicBezTo>
                  <a:pt x="252508" y="610557"/>
                  <a:pt x="255868" y="608905"/>
                  <a:pt x="257628" y="605971"/>
                </a:cubicBezTo>
                <a:cubicBezTo>
                  <a:pt x="259596" y="602691"/>
                  <a:pt x="259546" y="598507"/>
                  <a:pt x="261257" y="595086"/>
                </a:cubicBezTo>
                <a:cubicBezTo>
                  <a:pt x="263207" y="591185"/>
                  <a:pt x="266095" y="587829"/>
                  <a:pt x="268514" y="584200"/>
                </a:cubicBezTo>
                <a:lnTo>
                  <a:pt x="279400" y="551543"/>
                </a:lnTo>
                <a:lnTo>
                  <a:pt x="283028" y="540657"/>
                </a:lnTo>
                <a:lnTo>
                  <a:pt x="286657" y="529771"/>
                </a:lnTo>
                <a:cubicBezTo>
                  <a:pt x="287866" y="518885"/>
                  <a:pt x="285753" y="507085"/>
                  <a:pt x="290285" y="497114"/>
                </a:cubicBezTo>
                <a:cubicBezTo>
                  <a:pt x="292523" y="492190"/>
                  <a:pt x="299828" y="491988"/>
                  <a:pt x="304800" y="489857"/>
                </a:cubicBezTo>
                <a:cubicBezTo>
                  <a:pt x="321714" y="482609"/>
                  <a:pt x="335091" y="484465"/>
                  <a:pt x="355600" y="482600"/>
                </a:cubicBezTo>
                <a:cubicBezTo>
                  <a:pt x="359228" y="481390"/>
                  <a:pt x="363142" y="480828"/>
                  <a:pt x="366485" y="478971"/>
                </a:cubicBezTo>
                <a:cubicBezTo>
                  <a:pt x="374109" y="474735"/>
                  <a:pt x="388257" y="464457"/>
                  <a:pt x="388257" y="464457"/>
                </a:cubicBezTo>
                <a:cubicBezTo>
                  <a:pt x="397374" y="437101"/>
                  <a:pt x="385077" y="470814"/>
                  <a:pt x="399142" y="442686"/>
                </a:cubicBezTo>
                <a:cubicBezTo>
                  <a:pt x="401745" y="437480"/>
                  <a:pt x="405237" y="421937"/>
                  <a:pt x="406400" y="417286"/>
                </a:cubicBezTo>
                <a:cubicBezTo>
                  <a:pt x="403981" y="353181"/>
                  <a:pt x="414699" y="287207"/>
                  <a:pt x="399142" y="224971"/>
                </a:cubicBezTo>
                <a:cubicBezTo>
                  <a:pt x="398657" y="223032"/>
                  <a:pt x="393969" y="202697"/>
                  <a:pt x="391885" y="199571"/>
                </a:cubicBezTo>
                <a:cubicBezTo>
                  <a:pt x="384496" y="188488"/>
                  <a:pt x="379677" y="189080"/>
                  <a:pt x="370114" y="181429"/>
                </a:cubicBezTo>
                <a:cubicBezTo>
                  <a:pt x="358862" y="172427"/>
                  <a:pt x="366865" y="174361"/>
                  <a:pt x="351971" y="166914"/>
                </a:cubicBezTo>
                <a:cubicBezTo>
                  <a:pt x="343202" y="162530"/>
                  <a:pt x="327360" y="160895"/>
                  <a:pt x="319314" y="159657"/>
                </a:cubicBezTo>
                <a:cubicBezTo>
                  <a:pt x="310861" y="158357"/>
                  <a:pt x="302381" y="157238"/>
                  <a:pt x="293914" y="156029"/>
                </a:cubicBezTo>
                <a:cubicBezTo>
                  <a:pt x="291495" y="153610"/>
                  <a:pt x="288417" y="151705"/>
                  <a:pt x="286657" y="148771"/>
                </a:cubicBezTo>
                <a:cubicBezTo>
                  <a:pt x="284689" y="145491"/>
                  <a:pt x="283533" y="141677"/>
                  <a:pt x="283028" y="137886"/>
                </a:cubicBezTo>
                <a:cubicBezTo>
                  <a:pt x="281103" y="123449"/>
                  <a:pt x="281206" y="108795"/>
                  <a:pt x="279400" y="94343"/>
                </a:cubicBezTo>
                <a:cubicBezTo>
                  <a:pt x="277191" y="76671"/>
                  <a:pt x="272353" y="74702"/>
                  <a:pt x="261257" y="58057"/>
                </a:cubicBezTo>
                <a:cubicBezTo>
                  <a:pt x="258838" y="54428"/>
                  <a:pt x="257084" y="50255"/>
                  <a:pt x="254000" y="47171"/>
                </a:cubicBezTo>
                <a:cubicBezTo>
                  <a:pt x="230141" y="23316"/>
                  <a:pt x="275010" y="66015"/>
                  <a:pt x="224971" y="32657"/>
                </a:cubicBezTo>
                <a:cubicBezTo>
                  <a:pt x="221342" y="30238"/>
                  <a:pt x="218070" y="27171"/>
                  <a:pt x="214085" y="25400"/>
                </a:cubicBezTo>
                <a:cubicBezTo>
                  <a:pt x="207095" y="22293"/>
                  <a:pt x="192314" y="18143"/>
                  <a:pt x="192314" y="18143"/>
                </a:cubicBezTo>
                <a:cubicBezTo>
                  <a:pt x="188685" y="15724"/>
                  <a:pt x="184512" y="13970"/>
                  <a:pt x="181428" y="10886"/>
                </a:cubicBezTo>
                <a:cubicBezTo>
                  <a:pt x="178344" y="7802"/>
                  <a:pt x="174171" y="0"/>
                  <a:pt x="174171" y="0"/>
                </a:cubicBezTo>
              </a:path>
            </a:pathLst>
          </a:custGeom>
          <a:noFill/>
          <a:ln w="38100">
            <a:solidFill>
              <a:srgbClr val="FFC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3" name="Freeform 22"/>
          <p:cNvSpPr/>
          <p:nvPr/>
        </p:nvSpPr>
        <p:spPr>
          <a:xfrm>
            <a:off x="3632309" y="3940629"/>
            <a:ext cx="268405" cy="555171"/>
          </a:xfrm>
          <a:custGeom>
            <a:avLst/>
            <a:gdLst>
              <a:gd name="connsiteX0" fmla="*/ 0 w 174171"/>
              <a:gd name="connsiteY0" fmla="*/ 0 h 555171"/>
              <a:gd name="connsiteX1" fmla="*/ 101600 w 174171"/>
              <a:gd name="connsiteY1" fmla="*/ 3628 h 555171"/>
              <a:gd name="connsiteX2" fmla="*/ 123371 w 174171"/>
              <a:gd name="connsiteY2" fmla="*/ 10885 h 555171"/>
              <a:gd name="connsiteX3" fmla="*/ 134257 w 174171"/>
              <a:gd name="connsiteY3" fmla="*/ 14514 h 555171"/>
              <a:gd name="connsiteX4" fmla="*/ 156028 w 174171"/>
              <a:gd name="connsiteY4" fmla="*/ 25400 h 555171"/>
              <a:gd name="connsiteX5" fmla="*/ 163286 w 174171"/>
              <a:gd name="connsiteY5" fmla="*/ 47171 h 555171"/>
              <a:gd name="connsiteX6" fmla="*/ 166914 w 174171"/>
              <a:gd name="connsiteY6" fmla="*/ 58057 h 555171"/>
              <a:gd name="connsiteX7" fmla="*/ 174171 w 174171"/>
              <a:gd name="connsiteY7" fmla="*/ 68942 h 555171"/>
              <a:gd name="connsiteX8" fmla="*/ 170543 w 174171"/>
              <a:gd name="connsiteY8" fmla="*/ 83457 h 555171"/>
              <a:gd name="connsiteX9" fmla="*/ 159657 w 174171"/>
              <a:gd name="connsiteY9" fmla="*/ 87085 h 555171"/>
              <a:gd name="connsiteX10" fmla="*/ 123371 w 174171"/>
              <a:gd name="connsiteY10" fmla="*/ 90714 h 555171"/>
              <a:gd name="connsiteX11" fmla="*/ 101600 w 174171"/>
              <a:gd name="connsiteY11" fmla="*/ 101600 h 555171"/>
              <a:gd name="connsiteX12" fmla="*/ 97971 w 174171"/>
              <a:gd name="connsiteY12" fmla="*/ 112485 h 555171"/>
              <a:gd name="connsiteX13" fmla="*/ 94343 w 174171"/>
              <a:gd name="connsiteY13" fmla="*/ 177800 h 555171"/>
              <a:gd name="connsiteX14" fmla="*/ 87086 w 174171"/>
              <a:gd name="connsiteY14" fmla="*/ 203200 h 555171"/>
              <a:gd name="connsiteX15" fmla="*/ 90714 w 174171"/>
              <a:gd name="connsiteY15" fmla="*/ 381000 h 555171"/>
              <a:gd name="connsiteX16" fmla="*/ 137886 w 174171"/>
              <a:gd name="connsiteY16" fmla="*/ 391885 h 555171"/>
              <a:gd name="connsiteX17" fmla="*/ 148771 w 174171"/>
              <a:gd name="connsiteY17" fmla="*/ 395514 h 555171"/>
              <a:gd name="connsiteX18" fmla="*/ 152400 w 174171"/>
              <a:gd name="connsiteY18" fmla="*/ 406400 h 555171"/>
              <a:gd name="connsiteX19" fmla="*/ 148771 w 174171"/>
              <a:gd name="connsiteY19" fmla="*/ 442685 h 555171"/>
              <a:gd name="connsiteX20" fmla="*/ 137886 w 174171"/>
              <a:gd name="connsiteY20" fmla="*/ 482600 h 555171"/>
              <a:gd name="connsiteX21" fmla="*/ 134257 w 174171"/>
              <a:gd name="connsiteY21" fmla="*/ 493485 h 555171"/>
              <a:gd name="connsiteX22" fmla="*/ 127000 w 174171"/>
              <a:gd name="connsiteY22" fmla="*/ 504371 h 555171"/>
              <a:gd name="connsiteX23" fmla="*/ 119743 w 174171"/>
              <a:gd name="connsiteY23" fmla="*/ 526142 h 555171"/>
              <a:gd name="connsiteX24" fmla="*/ 116114 w 174171"/>
              <a:gd name="connsiteY24" fmla="*/ 537028 h 555171"/>
              <a:gd name="connsiteX25" fmla="*/ 112486 w 174171"/>
              <a:gd name="connsiteY25" fmla="*/ 547914 h 555171"/>
              <a:gd name="connsiteX26" fmla="*/ 108857 w 174171"/>
              <a:gd name="connsiteY26" fmla="*/ 555171 h 55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4171" h="555171">
                <a:moveTo>
                  <a:pt x="0" y="0"/>
                </a:moveTo>
                <a:cubicBezTo>
                  <a:pt x="33867" y="1209"/>
                  <a:pt x="67843" y="650"/>
                  <a:pt x="101600" y="3628"/>
                </a:cubicBezTo>
                <a:cubicBezTo>
                  <a:pt x="109220" y="4300"/>
                  <a:pt x="116114" y="8466"/>
                  <a:pt x="123371" y="10885"/>
                </a:cubicBezTo>
                <a:cubicBezTo>
                  <a:pt x="127000" y="12095"/>
                  <a:pt x="131074" y="12392"/>
                  <a:pt x="134257" y="14514"/>
                </a:cubicBezTo>
                <a:cubicBezTo>
                  <a:pt x="148325" y="23892"/>
                  <a:pt x="141006" y="20392"/>
                  <a:pt x="156028" y="25400"/>
                </a:cubicBezTo>
                <a:lnTo>
                  <a:pt x="163286" y="47171"/>
                </a:lnTo>
                <a:cubicBezTo>
                  <a:pt x="164496" y="50800"/>
                  <a:pt x="164792" y="54875"/>
                  <a:pt x="166914" y="58057"/>
                </a:cubicBezTo>
                <a:lnTo>
                  <a:pt x="174171" y="68942"/>
                </a:lnTo>
                <a:cubicBezTo>
                  <a:pt x="172962" y="73780"/>
                  <a:pt x="173658" y="79563"/>
                  <a:pt x="170543" y="83457"/>
                </a:cubicBezTo>
                <a:cubicBezTo>
                  <a:pt x="168154" y="86444"/>
                  <a:pt x="163437" y="86503"/>
                  <a:pt x="159657" y="87085"/>
                </a:cubicBezTo>
                <a:cubicBezTo>
                  <a:pt x="147643" y="88933"/>
                  <a:pt x="135466" y="89504"/>
                  <a:pt x="123371" y="90714"/>
                </a:cubicBezTo>
                <a:cubicBezTo>
                  <a:pt x="112933" y="93323"/>
                  <a:pt x="107310" y="92084"/>
                  <a:pt x="101600" y="101600"/>
                </a:cubicBezTo>
                <a:cubicBezTo>
                  <a:pt x="99632" y="104880"/>
                  <a:pt x="99181" y="108857"/>
                  <a:pt x="97971" y="112485"/>
                </a:cubicBezTo>
                <a:cubicBezTo>
                  <a:pt x="96762" y="134257"/>
                  <a:pt x="96317" y="156084"/>
                  <a:pt x="94343" y="177800"/>
                </a:cubicBezTo>
                <a:cubicBezTo>
                  <a:pt x="93774" y="184059"/>
                  <a:pt x="89232" y="196760"/>
                  <a:pt x="87086" y="203200"/>
                </a:cubicBezTo>
                <a:cubicBezTo>
                  <a:pt x="88295" y="262467"/>
                  <a:pt x="82653" y="322272"/>
                  <a:pt x="90714" y="381000"/>
                </a:cubicBezTo>
                <a:cubicBezTo>
                  <a:pt x="91511" y="386807"/>
                  <a:pt x="137434" y="391820"/>
                  <a:pt x="137886" y="391885"/>
                </a:cubicBezTo>
                <a:cubicBezTo>
                  <a:pt x="141514" y="393095"/>
                  <a:pt x="146067" y="392809"/>
                  <a:pt x="148771" y="395514"/>
                </a:cubicBezTo>
                <a:cubicBezTo>
                  <a:pt x="151476" y="398219"/>
                  <a:pt x="152400" y="402575"/>
                  <a:pt x="152400" y="406400"/>
                </a:cubicBezTo>
                <a:cubicBezTo>
                  <a:pt x="152400" y="418555"/>
                  <a:pt x="150377" y="430636"/>
                  <a:pt x="148771" y="442685"/>
                </a:cubicBezTo>
                <a:cubicBezTo>
                  <a:pt x="146491" y="459783"/>
                  <a:pt x="143560" y="465578"/>
                  <a:pt x="137886" y="482600"/>
                </a:cubicBezTo>
                <a:cubicBezTo>
                  <a:pt x="136676" y="486228"/>
                  <a:pt x="136378" y="490303"/>
                  <a:pt x="134257" y="493485"/>
                </a:cubicBezTo>
                <a:cubicBezTo>
                  <a:pt x="131838" y="497114"/>
                  <a:pt x="128771" y="500386"/>
                  <a:pt x="127000" y="504371"/>
                </a:cubicBezTo>
                <a:cubicBezTo>
                  <a:pt x="123893" y="511361"/>
                  <a:pt x="122162" y="518885"/>
                  <a:pt x="119743" y="526142"/>
                </a:cubicBezTo>
                <a:lnTo>
                  <a:pt x="116114" y="537028"/>
                </a:lnTo>
                <a:cubicBezTo>
                  <a:pt x="114905" y="540657"/>
                  <a:pt x="114197" y="544493"/>
                  <a:pt x="112486" y="547914"/>
                </a:cubicBezTo>
                <a:lnTo>
                  <a:pt x="108857" y="555171"/>
                </a:lnTo>
              </a:path>
            </a:pathLst>
          </a:custGeom>
          <a:noFill/>
          <a:ln w="38100">
            <a:solidFill>
              <a:srgbClr val="FFC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4" name="Freeform 23"/>
          <p:cNvSpPr/>
          <p:nvPr/>
        </p:nvSpPr>
        <p:spPr>
          <a:xfrm>
            <a:off x="3733800" y="3947886"/>
            <a:ext cx="535855" cy="551543"/>
          </a:xfrm>
          <a:custGeom>
            <a:avLst/>
            <a:gdLst>
              <a:gd name="connsiteX0" fmla="*/ 0 w 428171"/>
              <a:gd name="connsiteY0" fmla="*/ 0 h 551543"/>
              <a:gd name="connsiteX1" fmla="*/ 83457 w 428171"/>
              <a:gd name="connsiteY1" fmla="*/ 3628 h 551543"/>
              <a:gd name="connsiteX2" fmla="*/ 123371 w 428171"/>
              <a:gd name="connsiteY2" fmla="*/ 7257 h 551543"/>
              <a:gd name="connsiteX3" fmla="*/ 134257 w 428171"/>
              <a:gd name="connsiteY3" fmla="*/ 10885 h 551543"/>
              <a:gd name="connsiteX4" fmla="*/ 235857 w 428171"/>
              <a:gd name="connsiteY4" fmla="*/ 18143 h 551543"/>
              <a:gd name="connsiteX5" fmla="*/ 257629 w 428171"/>
              <a:gd name="connsiteY5" fmla="*/ 21771 h 551543"/>
              <a:gd name="connsiteX6" fmla="*/ 279400 w 428171"/>
              <a:gd name="connsiteY6" fmla="*/ 29028 h 551543"/>
              <a:gd name="connsiteX7" fmla="*/ 301171 w 428171"/>
              <a:gd name="connsiteY7" fmla="*/ 36285 h 551543"/>
              <a:gd name="connsiteX8" fmla="*/ 312057 w 428171"/>
              <a:gd name="connsiteY8" fmla="*/ 39914 h 551543"/>
              <a:gd name="connsiteX9" fmla="*/ 322943 w 428171"/>
              <a:gd name="connsiteY9" fmla="*/ 43543 h 551543"/>
              <a:gd name="connsiteX10" fmla="*/ 344714 w 428171"/>
              <a:gd name="connsiteY10" fmla="*/ 54428 h 551543"/>
              <a:gd name="connsiteX11" fmla="*/ 359229 w 428171"/>
              <a:gd name="connsiteY11" fmla="*/ 72571 h 551543"/>
              <a:gd name="connsiteX12" fmla="*/ 370114 w 428171"/>
              <a:gd name="connsiteY12" fmla="*/ 76200 h 551543"/>
              <a:gd name="connsiteX13" fmla="*/ 381000 w 428171"/>
              <a:gd name="connsiteY13" fmla="*/ 83457 h 551543"/>
              <a:gd name="connsiteX14" fmla="*/ 413657 w 428171"/>
              <a:gd name="connsiteY14" fmla="*/ 97971 h 551543"/>
              <a:gd name="connsiteX15" fmla="*/ 417286 w 428171"/>
              <a:gd name="connsiteY15" fmla="*/ 116114 h 551543"/>
              <a:gd name="connsiteX16" fmla="*/ 420914 w 428171"/>
              <a:gd name="connsiteY16" fmla="*/ 156028 h 551543"/>
              <a:gd name="connsiteX17" fmla="*/ 428171 w 428171"/>
              <a:gd name="connsiteY17" fmla="*/ 177800 h 551543"/>
              <a:gd name="connsiteX18" fmla="*/ 424543 w 428171"/>
              <a:gd name="connsiteY18" fmla="*/ 279400 h 551543"/>
              <a:gd name="connsiteX19" fmla="*/ 410029 w 428171"/>
              <a:gd name="connsiteY19" fmla="*/ 312057 h 551543"/>
              <a:gd name="connsiteX20" fmla="*/ 402771 w 428171"/>
              <a:gd name="connsiteY20" fmla="*/ 333828 h 551543"/>
              <a:gd name="connsiteX21" fmla="*/ 395514 w 428171"/>
              <a:gd name="connsiteY21" fmla="*/ 395514 h 551543"/>
              <a:gd name="connsiteX22" fmla="*/ 388257 w 428171"/>
              <a:gd name="connsiteY22" fmla="*/ 420914 h 551543"/>
              <a:gd name="connsiteX23" fmla="*/ 373743 w 428171"/>
              <a:gd name="connsiteY23" fmla="*/ 442685 h 551543"/>
              <a:gd name="connsiteX24" fmla="*/ 366486 w 428171"/>
              <a:gd name="connsiteY24" fmla="*/ 464457 h 551543"/>
              <a:gd name="connsiteX25" fmla="*/ 351971 w 428171"/>
              <a:gd name="connsiteY25" fmla="*/ 500743 h 551543"/>
              <a:gd name="connsiteX26" fmla="*/ 341086 w 428171"/>
              <a:gd name="connsiteY26" fmla="*/ 504371 h 551543"/>
              <a:gd name="connsiteX27" fmla="*/ 330200 w 428171"/>
              <a:gd name="connsiteY27" fmla="*/ 511628 h 551543"/>
              <a:gd name="connsiteX28" fmla="*/ 319314 w 428171"/>
              <a:gd name="connsiteY28" fmla="*/ 533400 h 551543"/>
              <a:gd name="connsiteX29" fmla="*/ 319314 w 428171"/>
              <a:gd name="connsiteY29" fmla="*/ 551543 h 5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8171" h="551543">
                <a:moveTo>
                  <a:pt x="0" y="0"/>
                </a:moveTo>
                <a:lnTo>
                  <a:pt x="83457" y="3628"/>
                </a:lnTo>
                <a:cubicBezTo>
                  <a:pt x="96793" y="4412"/>
                  <a:pt x="110146" y="5368"/>
                  <a:pt x="123371" y="7257"/>
                </a:cubicBezTo>
                <a:cubicBezTo>
                  <a:pt x="127157" y="7798"/>
                  <a:pt x="130466" y="10380"/>
                  <a:pt x="134257" y="10885"/>
                </a:cubicBezTo>
                <a:cubicBezTo>
                  <a:pt x="152752" y="13351"/>
                  <a:pt x="222336" y="17298"/>
                  <a:pt x="235857" y="18143"/>
                </a:cubicBezTo>
                <a:cubicBezTo>
                  <a:pt x="243114" y="19352"/>
                  <a:pt x="250491" y="19987"/>
                  <a:pt x="257629" y="21771"/>
                </a:cubicBezTo>
                <a:cubicBezTo>
                  <a:pt x="265050" y="23626"/>
                  <a:pt x="272143" y="26609"/>
                  <a:pt x="279400" y="29028"/>
                </a:cubicBezTo>
                <a:lnTo>
                  <a:pt x="301171" y="36285"/>
                </a:lnTo>
                <a:lnTo>
                  <a:pt x="312057" y="39914"/>
                </a:lnTo>
                <a:cubicBezTo>
                  <a:pt x="315686" y="41124"/>
                  <a:pt x="319760" y="41421"/>
                  <a:pt x="322943" y="43543"/>
                </a:cubicBezTo>
                <a:cubicBezTo>
                  <a:pt x="337011" y="52921"/>
                  <a:pt x="329692" y="49421"/>
                  <a:pt x="344714" y="54428"/>
                </a:cubicBezTo>
                <a:cubicBezTo>
                  <a:pt x="348012" y="59375"/>
                  <a:pt x="353481" y="69122"/>
                  <a:pt x="359229" y="72571"/>
                </a:cubicBezTo>
                <a:cubicBezTo>
                  <a:pt x="362509" y="74539"/>
                  <a:pt x="366693" y="74489"/>
                  <a:pt x="370114" y="76200"/>
                </a:cubicBezTo>
                <a:cubicBezTo>
                  <a:pt x="374015" y="78150"/>
                  <a:pt x="377015" y="81686"/>
                  <a:pt x="381000" y="83457"/>
                </a:cubicBezTo>
                <a:cubicBezTo>
                  <a:pt x="419863" y="100729"/>
                  <a:pt x="389021" y="81547"/>
                  <a:pt x="413657" y="97971"/>
                </a:cubicBezTo>
                <a:cubicBezTo>
                  <a:pt x="414867" y="104019"/>
                  <a:pt x="416521" y="109994"/>
                  <a:pt x="417286" y="116114"/>
                </a:cubicBezTo>
                <a:cubicBezTo>
                  <a:pt x="418943" y="129370"/>
                  <a:pt x="418592" y="142872"/>
                  <a:pt x="420914" y="156028"/>
                </a:cubicBezTo>
                <a:cubicBezTo>
                  <a:pt x="422243" y="163561"/>
                  <a:pt x="428171" y="177800"/>
                  <a:pt x="428171" y="177800"/>
                </a:cubicBezTo>
                <a:cubicBezTo>
                  <a:pt x="426962" y="211667"/>
                  <a:pt x="427521" y="245643"/>
                  <a:pt x="424543" y="279400"/>
                </a:cubicBezTo>
                <a:cubicBezTo>
                  <a:pt x="422165" y="306354"/>
                  <a:pt x="417961" y="294210"/>
                  <a:pt x="410029" y="312057"/>
                </a:cubicBezTo>
                <a:cubicBezTo>
                  <a:pt x="406922" y="319047"/>
                  <a:pt x="402771" y="333828"/>
                  <a:pt x="402771" y="333828"/>
                </a:cubicBezTo>
                <a:cubicBezTo>
                  <a:pt x="396968" y="415084"/>
                  <a:pt x="404941" y="362520"/>
                  <a:pt x="395514" y="395514"/>
                </a:cubicBezTo>
                <a:cubicBezTo>
                  <a:pt x="394407" y="399388"/>
                  <a:pt x="390818" y="416305"/>
                  <a:pt x="388257" y="420914"/>
                </a:cubicBezTo>
                <a:cubicBezTo>
                  <a:pt x="384021" y="428538"/>
                  <a:pt x="376501" y="434411"/>
                  <a:pt x="373743" y="442685"/>
                </a:cubicBezTo>
                <a:cubicBezTo>
                  <a:pt x="371324" y="449942"/>
                  <a:pt x="368341" y="457036"/>
                  <a:pt x="366486" y="464457"/>
                </a:cubicBezTo>
                <a:cubicBezTo>
                  <a:pt x="363307" y="477174"/>
                  <a:pt x="364598" y="493167"/>
                  <a:pt x="351971" y="500743"/>
                </a:cubicBezTo>
                <a:cubicBezTo>
                  <a:pt x="348691" y="502711"/>
                  <a:pt x="344714" y="503162"/>
                  <a:pt x="341086" y="504371"/>
                </a:cubicBezTo>
                <a:cubicBezTo>
                  <a:pt x="337457" y="506790"/>
                  <a:pt x="333284" y="508544"/>
                  <a:pt x="330200" y="511628"/>
                </a:cubicBezTo>
                <a:cubicBezTo>
                  <a:pt x="325570" y="516258"/>
                  <a:pt x="320157" y="526655"/>
                  <a:pt x="319314" y="533400"/>
                </a:cubicBezTo>
                <a:cubicBezTo>
                  <a:pt x="318564" y="539401"/>
                  <a:pt x="319314" y="545495"/>
                  <a:pt x="319314" y="551543"/>
                </a:cubicBezTo>
              </a:path>
            </a:pathLst>
          </a:custGeom>
          <a:noFill/>
          <a:ln w="38100">
            <a:solidFill>
              <a:srgbClr val="FFC000"/>
            </a:solidFill>
          </a:ln>
          <a:effectLst>
            <a:glow rad="63500">
              <a:schemeClr val="tx1">
                <a:lumMod val="95000"/>
                <a:lumOff val="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8" name="Rectangle 27"/>
          <p:cNvSpPr/>
          <p:nvPr/>
        </p:nvSpPr>
        <p:spPr>
          <a:xfrm>
            <a:off x="3828988" y="3068960"/>
            <a:ext cx="216024" cy="21602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TH SarabunPSK" panose="020B0500040200020003" pitchFamily="34" charset="-34"/>
                <a:cs typeface="TH SarabunPSK" panose="020B0500040200020003" pitchFamily="34" charset="-34"/>
              </a:rPr>
              <a:t>R</a:t>
            </a:r>
            <a:endParaRPr lang="th-TH" sz="1400" b="1" dirty="0">
              <a:solidFill>
                <a:srgbClr val="FFFFFF"/>
              </a:solidFill>
              <a:latin typeface="TH SarabunPSK" panose="020B0500040200020003" pitchFamily="34" charset="-34"/>
              <a:cs typeface="TH SarabunPSK" panose="020B0500040200020003" pitchFamily="34" charset="-34"/>
            </a:endParaRPr>
          </a:p>
        </p:txBody>
      </p:sp>
      <p:sp>
        <p:nvSpPr>
          <p:cNvPr id="29" name="Rectangle 28"/>
          <p:cNvSpPr/>
          <p:nvPr/>
        </p:nvSpPr>
        <p:spPr>
          <a:xfrm>
            <a:off x="3990914" y="4499429"/>
            <a:ext cx="216024" cy="21602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TH SarabunPSK" panose="020B0500040200020003" pitchFamily="34" charset="-34"/>
                <a:cs typeface="TH SarabunPSK" panose="020B0500040200020003" pitchFamily="34" charset="-34"/>
              </a:rPr>
              <a:t>R</a:t>
            </a:r>
            <a:endParaRPr lang="th-TH" sz="1400" b="1" dirty="0">
              <a:solidFill>
                <a:srgbClr val="FFFFFF"/>
              </a:solidFill>
              <a:latin typeface="TH SarabunPSK" panose="020B0500040200020003" pitchFamily="34" charset="-34"/>
              <a:cs typeface="TH SarabunPSK" panose="020B0500040200020003" pitchFamily="34" charset="-34"/>
            </a:endParaRPr>
          </a:p>
        </p:txBody>
      </p:sp>
      <p:sp>
        <p:nvSpPr>
          <p:cNvPr id="30" name="Rectangle 29"/>
          <p:cNvSpPr/>
          <p:nvPr/>
        </p:nvSpPr>
        <p:spPr>
          <a:xfrm>
            <a:off x="3638333" y="4499429"/>
            <a:ext cx="216024" cy="216024"/>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TH SarabunPSK" panose="020B0500040200020003" pitchFamily="34" charset="-34"/>
                <a:cs typeface="TH SarabunPSK" panose="020B0500040200020003" pitchFamily="34" charset="-34"/>
              </a:rPr>
              <a:t>R</a:t>
            </a:r>
            <a:endParaRPr lang="th-TH" sz="1400" b="1" dirty="0">
              <a:solidFill>
                <a:srgbClr val="FFFFFF"/>
              </a:solidFill>
              <a:latin typeface="TH SarabunPSK" panose="020B0500040200020003" pitchFamily="34" charset="-34"/>
              <a:cs typeface="TH SarabunPSK" panose="020B0500040200020003" pitchFamily="34" charset="-34"/>
            </a:endParaRPr>
          </a:p>
        </p:txBody>
      </p:sp>
      <p:sp>
        <p:nvSpPr>
          <p:cNvPr id="25" name="Freeform 24"/>
          <p:cNvSpPr/>
          <p:nvPr/>
        </p:nvSpPr>
        <p:spPr>
          <a:xfrm>
            <a:off x="3748315" y="3940629"/>
            <a:ext cx="350611" cy="152400"/>
          </a:xfrm>
          <a:custGeom>
            <a:avLst/>
            <a:gdLst>
              <a:gd name="connsiteX0" fmla="*/ 0 w 551543"/>
              <a:gd name="connsiteY0" fmla="*/ 0 h 152400"/>
              <a:gd name="connsiteX1" fmla="*/ 177800 w 551543"/>
              <a:gd name="connsiteY1" fmla="*/ 3628 h 152400"/>
              <a:gd name="connsiteX2" fmla="*/ 224972 w 551543"/>
              <a:gd name="connsiteY2" fmla="*/ 7257 h 152400"/>
              <a:gd name="connsiteX3" fmla="*/ 297543 w 551543"/>
              <a:gd name="connsiteY3" fmla="*/ 10885 h 152400"/>
              <a:gd name="connsiteX4" fmla="*/ 402772 w 551543"/>
              <a:gd name="connsiteY4" fmla="*/ 18142 h 152400"/>
              <a:gd name="connsiteX5" fmla="*/ 424543 w 551543"/>
              <a:gd name="connsiteY5" fmla="*/ 25400 h 152400"/>
              <a:gd name="connsiteX6" fmla="*/ 446315 w 551543"/>
              <a:gd name="connsiteY6" fmla="*/ 36285 h 152400"/>
              <a:gd name="connsiteX7" fmla="*/ 457200 w 551543"/>
              <a:gd name="connsiteY7" fmla="*/ 43542 h 152400"/>
              <a:gd name="connsiteX8" fmla="*/ 478972 w 551543"/>
              <a:gd name="connsiteY8" fmla="*/ 54428 h 152400"/>
              <a:gd name="connsiteX9" fmla="*/ 486229 w 551543"/>
              <a:gd name="connsiteY9" fmla="*/ 65314 h 152400"/>
              <a:gd name="connsiteX10" fmla="*/ 497115 w 551543"/>
              <a:gd name="connsiteY10" fmla="*/ 72571 h 152400"/>
              <a:gd name="connsiteX11" fmla="*/ 511629 w 551543"/>
              <a:gd name="connsiteY11" fmla="*/ 94342 h 152400"/>
              <a:gd name="connsiteX12" fmla="*/ 533400 w 551543"/>
              <a:gd name="connsiteY12" fmla="*/ 123371 h 152400"/>
              <a:gd name="connsiteX13" fmla="*/ 540657 w 551543"/>
              <a:gd name="connsiteY13" fmla="*/ 145142 h 152400"/>
              <a:gd name="connsiteX14" fmla="*/ 551543 w 551543"/>
              <a:gd name="connsiteY14"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543" h="152400">
                <a:moveTo>
                  <a:pt x="0" y="0"/>
                </a:moveTo>
                <a:lnTo>
                  <a:pt x="177800" y="3628"/>
                </a:lnTo>
                <a:cubicBezTo>
                  <a:pt x="193562" y="4136"/>
                  <a:pt x="209230" y="6303"/>
                  <a:pt x="224972" y="7257"/>
                </a:cubicBezTo>
                <a:cubicBezTo>
                  <a:pt x="249148" y="8722"/>
                  <a:pt x="273368" y="9405"/>
                  <a:pt x="297543" y="10885"/>
                </a:cubicBezTo>
                <a:lnTo>
                  <a:pt x="402772" y="18142"/>
                </a:lnTo>
                <a:cubicBezTo>
                  <a:pt x="410029" y="20561"/>
                  <a:pt x="418178" y="21157"/>
                  <a:pt x="424543" y="25400"/>
                </a:cubicBezTo>
                <a:cubicBezTo>
                  <a:pt x="438612" y="34779"/>
                  <a:pt x="431292" y="31278"/>
                  <a:pt x="446315" y="36285"/>
                </a:cubicBezTo>
                <a:cubicBezTo>
                  <a:pt x="449943" y="38704"/>
                  <a:pt x="453300" y="41592"/>
                  <a:pt x="457200" y="43542"/>
                </a:cubicBezTo>
                <a:cubicBezTo>
                  <a:pt x="487251" y="58568"/>
                  <a:pt x="447770" y="33628"/>
                  <a:pt x="478972" y="54428"/>
                </a:cubicBezTo>
                <a:cubicBezTo>
                  <a:pt x="481391" y="58057"/>
                  <a:pt x="483145" y="62230"/>
                  <a:pt x="486229" y="65314"/>
                </a:cubicBezTo>
                <a:cubicBezTo>
                  <a:pt x="489313" y="68398"/>
                  <a:pt x="494243" y="69289"/>
                  <a:pt x="497115" y="72571"/>
                </a:cubicBezTo>
                <a:cubicBezTo>
                  <a:pt x="502858" y="79135"/>
                  <a:pt x="505462" y="88174"/>
                  <a:pt x="511629" y="94342"/>
                </a:cubicBezTo>
                <a:cubicBezTo>
                  <a:pt x="520224" y="102938"/>
                  <a:pt x="529298" y="111065"/>
                  <a:pt x="533400" y="123371"/>
                </a:cubicBezTo>
                <a:cubicBezTo>
                  <a:pt x="535819" y="130628"/>
                  <a:pt x="534292" y="140899"/>
                  <a:pt x="540657" y="145142"/>
                </a:cubicBezTo>
                <a:lnTo>
                  <a:pt x="551543" y="152400"/>
                </a:lnTo>
              </a:path>
            </a:pathLst>
          </a:custGeom>
          <a:noFill/>
          <a:ln w="38100">
            <a:solidFill>
              <a:srgbClr val="FFC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7" name="Freeform 26"/>
          <p:cNvSpPr/>
          <p:nvPr/>
        </p:nvSpPr>
        <p:spPr>
          <a:xfrm>
            <a:off x="4031411" y="4721525"/>
            <a:ext cx="2449902" cy="1380226"/>
          </a:xfrm>
          <a:custGeom>
            <a:avLst/>
            <a:gdLst>
              <a:gd name="connsiteX0" fmla="*/ 0 w 2449902"/>
              <a:gd name="connsiteY0" fmla="*/ 0 h 1380226"/>
              <a:gd name="connsiteX1" fmla="*/ 5751 w 2449902"/>
              <a:gd name="connsiteY1" fmla="*/ 178279 h 1380226"/>
              <a:gd name="connsiteX2" fmla="*/ 11502 w 2449902"/>
              <a:gd name="connsiteY2" fmla="*/ 195532 h 1380226"/>
              <a:gd name="connsiteX3" fmla="*/ 28755 w 2449902"/>
              <a:gd name="connsiteY3" fmla="*/ 253041 h 1380226"/>
              <a:gd name="connsiteX4" fmla="*/ 34506 w 2449902"/>
              <a:gd name="connsiteY4" fmla="*/ 270294 h 1380226"/>
              <a:gd name="connsiteX5" fmla="*/ 46008 w 2449902"/>
              <a:gd name="connsiteY5" fmla="*/ 287547 h 1380226"/>
              <a:gd name="connsiteX6" fmla="*/ 51759 w 2449902"/>
              <a:gd name="connsiteY6" fmla="*/ 304800 h 1380226"/>
              <a:gd name="connsiteX7" fmla="*/ 69012 w 2449902"/>
              <a:gd name="connsiteY7" fmla="*/ 316301 h 1380226"/>
              <a:gd name="connsiteX8" fmla="*/ 86264 w 2449902"/>
              <a:gd name="connsiteY8" fmla="*/ 333554 h 1380226"/>
              <a:gd name="connsiteX9" fmla="*/ 115019 w 2449902"/>
              <a:gd name="connsiteY9" fmla="*/ 385313 h 1380226"/>
              <a:gd name="connsiteX10" fmla="*/ 149525 w 2449902"/>
              <a:gd name="connsiteY10" fmla="*/ 419818 h 1380226"/>
              <a:gd name="connsiteX11" fmla="*/ 178280 w 2449902"/>
              <a:gd name="connsiteY11" fmla="*/ 448573 h 1380226"/>
              <a:gd name="connsiteX12" fmla="*/ 212785 w 2449902"/>
              <a:gd name="connsiteY12" fmla="*/ 477328 h 1380226"/>
              <a:gd name="connsiteX13" fmla="*/ 230038 w 2449902"/>
              <a:gd name="connsiteY13" fmla="*/ 483079 h 1380226"/>
              <a:gd name="connsiteX14" fmla="*/ 281797 w 2449902"/>
              <a:gd name="connsiteY14" fmla="*/ 511833 h 1380226"/>
              <a:gd name="connsiteX15" fmla="*/ 299049 w 2449902"/>
              <a:gd name="connsiteY15" fmla="*/ 529086 h 1380226"/>
              <a:gd name="connsiteX16" fmla="*/ 316302 w 2449902"/>
              <a:gd name="connsiteY16" fmla="*/ 534837 h 1380226"/>
              <a:gd name="connsiteX17" fmla="*/ 333555 w 2449902"/>
              <a:gd name="connsiteY17" fmla="*/ 546339 h 1380226"/>
              <a:gd name="connsiteX18" fmla="*/ 345057 w 2449902"/>
              <a:gd name="connsiteY18" fmla="*/ 563592 h 1380226"/>
              <a:gd name="connsiteX19" fmla="*/ 362310 w 2449902"/>
              <a:gd name="connsiteY19" fmla="*/ 575094 h 1380226"/>
              <a:gd name="connsiteX20" fmla="*/ 368061 w 2449902"/>
              <a:gd name="connsiteY20" fmla="*/ 592347 h 1380226"/>
              <a:gd name="connsiteX21" fmla="*/ 379563 w 2449902"/>
              <a:gd name="connsiteY21" fmla="*/ 609600 h 1380226"/>
              <a:gd name="connsiteX22" fmla="*/ 391064 w 2449902"/>
              <a:gd name="connsiteY22" fmla="*/ 649856 h 1380226"/>
              <a:gd name="connsiteX23" fmla="*/ 408317 w 2449902"/>
              <a:gd name="connsiteY23" fmla="*/ 701615 h 1380226"/>
              <a:gd name="connsiteX24" fmla="*/ 414068 w 2449902"/>
              <a:gd name="connsiteY24" fmla="*/ 718867 h 1380226"/>
              <a:gd name="connsiteX25" fmla="*/ 437072 w 2449902"/>
              <a:gd name="connsiteY25" fmla="*/ 753373 h 1380226"/>
              <a:gd name="connsiteX26" fmla="*/ 454325 w 2449902"/>
              <a:gd name="connsiteY26" fmla="*/ 805132 h 1380226"/>
              <a:gd name="connsiteX27" fmla="*/ 460076 w 2449902"/>
              <a:gd name="connsiteY27" fmla="*/ 822384 h 1380226"/>
              <a:gd name="connsiteX28" fmla="*/ 500332 w 2449902"/>
              <a:gd name="connsiteY28" fmla="*/ 862641 h 1380226"/>
              <a:gd name="connsiteX29" fmla="*/ 517585 w 2449902"/>
              <a:gd name="connsiteY29" fmla="*/ 874143 h 1380226"/>
              <a:gd name="connsiteX30" fmla="*/ 552091 w 2449902"/>
              <a:gd name="connsiteY30" fmla="*/ 885645 h 1380226"/>
              <a:gd name="connsiteX31" fmla="*/ 626853 w 2449902"/>
              <a:gd name="connsiteY31" fmla="*/ 879894 h 1380226"/>
              <a:gd name="connsiteX32" fmla="*/ 661359 w 2449902"/>
              <a:gd name="connsiteY32" fmla="*/ 856890 h 1380226"/>
              <a:gd name="connsiteX33" fmla="*/ 672861 w 2449902"/>
              <a:gd name="connsiteY33" fmla="*/ 839637 h 1380226"/>
              <a:gd name="connsiteX34" fmla="*/ 690114 w 2449902"/>
              <a:gd name="connsiteY34" fmla="*/ 828135 h 1380226"/>
              <a:gd name="connsiteX35" fmla="*/ 713117 w 2449902"/>
              <a:gd name="connsiteY35" fmla="*/ 793630 h 1380226"/>
              <a:gd name="connsiteX36" fmla="*/ 782129 w 2449902"/>
              <a:gd name="connsiteY36" fmla="*/ 759124 h 1380226"/>
              <a:gd name="connsiteX37" fmla="*/ 799381 w 2449902"/>
              <a:gd name="connsiteY37" fmla="*/ 753373 h 1380226"/>
              <a:gd name="connsiteX38" fmla="*/ 833887 w 2449902"/>
              <a:gd name="connsiteY38" fmla="*/ 730369 h 1380226"/>
              <a:gd name="connsiteX39" fmla="*/ 845389 w 2449902"/>
              <a:gd name="connsiteY39" fmla="*/ 713117 h 1380226"/>
              <a:gd name="connsiteX40" fmla="*/ 862642 w 2449902"/>
              <a:gd name="connsiteY40" fmla="*/ 707366 h 1380226"/>
              <a:gd name="connsiteX41" fmla="*/ 885646 w 2449902"/>
              <a:gd name="connsiteY41" fmla="*/ 684362 h 1380226"/>
              <a:gd name="connsiteX42" fmla="*/ 902898 w 2449902"/>
              <a:gd name="connsiteY42" fmla="*/ 667109 h 1380226"/>
              <a:gd name="connsiteX43" fmla="*/ 920151 w 2449902"/>
              <a:gd name="connsiteY43" fmla="*/ 655607 h 1380226"/>
              <a:gd name="connsiteX44" fmla="*/ 966159 w 2449902"/>
              <a:gd name="connsiteY44" fmla="*/ 615350 h 1380226"/>
              <a:gd name="connsiteX45" fmla="*/ 1058174 w 2449902"/>
              <a:gd name="connsiteY45" fmla="*/ 598098 h 1380226"/>
              <a:gd name="connsiteX46" fmla="*/ 1075427 w 2449902"/>
              <a:gd name="connsiteY46" fmla="*/ 592347 h 1380226"/>
              <a:gd name="connsiteX47" fmla="*/ 1155940 w 2449902"/>
              <a:gd name="connsiteY47" fmla="*/ 580845 h 1380226"/>
              <a:gd name="connsiteX48" fmla="*/ 1270959 w 2449902"/>
              <a:gd name="connsiteY48" fmla="*/ 586596 h 1380226"/>
              <a:gd name="connsiteX49" fmla="*/ 1316966 w 2449902"/>
              <a:gd name="connsiteY49" fmla="*/ 603849 h 1380226"/>
              <a:gd name="connsiteX50" fmla="*/ 1334219 w 2449902"/>
              <a:gd name="connsiteY50" fmla="*/ 609600 h 1380226"/>
              <a:gd name="connsiteX51" fmla="*/ 1362974 w 2449902"/>
              <a:gd name="connsiteY51" fmla="*/ 638354 h 1380226"/>
              <a:gd name="connsiteX52" fmla="*/ 1380227 w 2449902"/>
              <a:gd name="connsiteY52" fmla="*/ 655607 h 1380226"/>
              <a:gd name="connsiteX53" fmla="*/ 1414732 w 2449902"/>
              <a:gd name="connsiteY53" fmla="*/ 667109 h 1380226"/>
              <a:gd name="connsiteX54" fmla="*/ 1466491 w 2449902"/>
              <a:gd name="connsiteY54" fmla="*/ 690113 h 1380226"/>
              <a:gd name="connsiteX55" fmla="*/ 1500997 w 2449902"/>
              <a:gd name="connsiteY55" fmla="*/ 701615 h 1380226"/>
              <a:gd name="connsiteX56" fmla="*/ 1518249 w 2449902"/>
              <a:gd name="connsiteY56" fmla="*/ 707366 h 1380226"/>
              <a:gd name="connsiteX57" fmla="*/ 1558506 w 2449902"/>
              <a:gd name="connsiteY57" fmla="*/ 718867 h 1380226"/>
              <a:gd name="connsiteX58" fmla="*/ 1662023 w 2449902"/>
              <a:gd name="connsiteY58" fmla="*/ 713117 h 1380226"/>
              <a:gd name="connsiteX59" fmla="*/ 1696529 w 2449902"/>
              <a:gd name="connsiteY59" fmla="*/ 701615 h 1380226"/>
              <a:gd name="connsiteX60" fmla="*/ 1754038 w 2449902"/>
              <a:gd name="connsiteY60" fmla="*/ 707366 h 1380226"/>
              <a:gd name="connsiteX61" fmla="*/ 1771291 w 2449902"/>
              <a:gd name="connsiteY61" fmla="*/ 718867 h 1380226"/>
              <a:gd name="connsiteX62" fmla="*/ 1788544 w 2449902"/>
              <a:gd name="connsiteY62" fmla="*/ 724618 h 1380226"/>
              <a:gd name="connsiteX63" fmla="*/ 1811547 w 2449902"/>
              <a:gd name="connsiteY63" fmla="*/ 759124 h 1380226"/>
              <a:gd name="connsiteX64" fmla="*/ 1823049 w 2449902"/>
              <a:gd name="connsiteY64" fmla="*/ 776377 h 1380226"/>
              <a:gd name="connsiteX65" fmla="*/ 1840302 w 2449902"/>
              <a:gd name="connsiteY65" fmla="*/ 782128 h 1380226"/>
              <a:gd name="connsiteX66" fmla="*/ 1857555 w 2449902"/>
              <a:gd name="connsiteY66" fmla="*/ 816633 h 1380226"/>
              <a:gd name="connsiteX67" fmla="*/ 1863306 w 2449902"/>
              <a:gd name="connsiteY67" fmla="*/ 833886 h 1380226"/>
              <a:gd name="connsiteX68" fmla="*/ 1886310 w 2449902"/>
              <a:gd name="connsiteY68" fmla="*/ 868392 h 1380226"/>
              <a:gd name="connsiteX69" fmla="*/ 1915064 w 2449902"/>
              <a:gd name="connsiteY69" fmla="*/ 902898 h 1380226"/>
              <a:gd name="connsiteX70" fmla="*/ 1949570 w 2449902"/>
              <a:gd name="connsiteY70" fmla="*/ 925901 h 1380226"/>
              <a:gd name="connsiteX71" fmla="*/ 1966823 w 2449902"/>
              <a:gd name="connsiteY71" fmla="*/ 937403 h 1380226"/>
              <a:gd name="connsiteX72" fmla="*/ 2001329 w 2449902"/>
              <a:gd name="connsiteY72" fmla="*/ 994913 h 1380226"/>
              <a:gd name="connsiteX73" fmla="*/ 2012831 w 2449902"/>
              <a:gd name="connsiteY73" fmla="*/ 1012166 h 1380226"/>
              <a:gd name="connsiteX74" fmla="*/ 2035834 w 2449902"/>
              <a:gd name="connsiteY74" fmla="*/ 1046671 h 1380226"/>
              <a:gd name="connsiteX75" fmla="*/ 2041585 w 2449902"/>
              <a:gd name="connsiteY75" fmla="*/ 1063924 h 1380226"/>
              <a:gd name="connsiteX76" fmla="*/ 2058838 w 2449902"/>
              <a:gd name="connsiteY76" fmla="*/ 1098430 h 1380226"/>
              <a:gd name="connsiteX77" fmla="*/ 2064589 w 2449902"/>
              <a:gd name="connsiteY77" fmla="*/ 1144437 h 1380226"/>
              <a:gd name="connsiteX78" fmla="*/ 2076091 w 2449902"/>
              <a:gd name="connsiteY78" fmla="*/ 1161690 h 1380226"/>
              <a:gd name="connsiteX79" fmla="*/ 2145102 w 2449902"/>
              <a:gd name="connsiteY79" fmla="*/ 1167441 h 1380226"/>
              <a:gd name="connsiteX80" fmla="*/ 2196861 w 2449902"/>
              <a:gd name="connsiteY80" fmla="*/ 1184694 h 1380226"/>
              <a:gd name="connsiteX81" fmla="*/ 2214114 w 2449902"/>
              <a:gd name="connsiteY81" fmla="*/ 1190445 h 1380226"/>
              <a:gd name="connsiteX82" fmla="*/ 2248619 w 2449902"/>
              <a:gd name="connsiteY82" fmla="*/ 1213449 h 1380226"/>
              <a:gd name="connsiteX83" fmla="*/ 2283125 w 2449902"/>
              <a:gd name="connsiteY83" fmla="*/ 1236452 h 1380226"/>
              <a:gd name="connsiteX84" fmla="*/ 2317631 w 2449902"/>
              <a:gd name="connsiteY84" fmla="*/ 1253705 h 1380226"/>
              <a:gd name="connsiteX85" fmla="*/ 2346385 w 2449902"/>
              <a:gd name="connsiteY85" fmla="*/ 1282460 h 1380226"/>
              <a:gd name="connsiteX86" fmla="*/ 2357887 w 2449902"/>
              <a:gd name="connsiteY86" fmla="*/ 1299713 h 1380226"/>
              <a:gd name="connsiteX87" fmla="*/ 2375140 w 2449902"/>
              <a:gd name="connsiteY87" fmla="*/ 1311215 h 1380226"/>
              <a:gd name="connsiteX88" fmla="*/ 2392393 w 2449902"/>
              <a:gd name="connsiteY88" fmla="*/ 1328467 h 1380226"/>
              <a:gd name="connsiteX89" fmla="*/ 2426898 w 2449902"/>
              <a:gd name="connsiteY89" fmla="*/ 1351471 h 1380226"/>
              <a:gd name="connsiteX90" fmla="*/ 2432649 w 2449902"/>
              <a:gd name="connsiteY90" fmla="*/ 1368724 h 1380226"/>
              <a:gd name="connsiteX91" fmla="*/ 2449902 w 2449902"/>
              <a:gd name="connsiteY91" fmla="*/ 1380226 h 138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9902" h="1380226">
                <a:moveTo>
                  <a:pt x="0" y="0"/>
                </a:moveTo>
                <a:cubicBezTo>
                  <a:pt x="1917" y="59426"/>
                  <a:pt x="2260" y="118924"/>
                  <a:pt x="5751" y="178279"/>
                </a:cubicBezTo>
                <a:cubicBezTo>
                  <a:pt x="6107" y="184331"/>
                  <a:pt x="9837" y="189703"/>
                  <a:pt x="11502" y="195532"/>
                </a:cubicBezTo>
                <a:cubicBezTo>
                  <a:pt x="28885" y="256372"/>
                  <a:pt x="1421" y="171038"/>
                  <a:pt x="28755" y="253041"/>
                </a:cubicBezTo>
                <a:cubicBezTo>
                  <a:pt x="30672" y="258792"/>
                  <a:pt x="31143" y="265250"/>
                  <a:pt x="34506" y="270294"/>
                </a:cubicBezTo>
                <a:cubicBezTo>
                  <a:pt x="38340" y="276045"/>
                  <a:pt x="42917" y="281365"/>
                  <a:pt x="46008" y="287547"/>
                </a:cubicBezTo>
                <a:cubicBezTo>
                  <a:pt x="48719" y="292969"/>
                  <a:pt x="47972" y="300066"/>
                  <a:pt x="51759" y="304800"/>
                </a:cubicBezTo>
                <a:cubicBezTo>
                  <a:pt x="56077" y="310197"/>
                  <a:pt x="63702" y="311876"/>
                  <a:pt x="69012" y="316301"/>
                </a:cubicBezTo>
                <a:cubicBezTo>
                  <a:pt x="75260" y="321508"/>
                  <a:pt x="80513" y="327803"/>
                  <a:pt x="86264" y="333554"/>
                </a:cubicBezTo>
                <a:cubicBezTo>
                  <a:pt x="93496" y="355249"/>
                  <a:pt x="95244" y="365539"/>
                  <a:pt x="115019" y="385313"/>
                </a:cubicBezTo>
                <a:cubicBezTo>
                  <a:pt x="126521" y="396815"/>
                  <a:pt x="140502" y="406284"/>
                  <a:pt x="149525" y="419818"/>
                </a:cubicBezTo>
                <a:cubicBezTo>
                  <a:pt x="170613" y="451450"/>
                  <a:pt x="149524" y="424609"/>
                  <a:pt x="178280" y="448573"/>
                </a:cubicBezTo>
                <a:cubicBezTo>
                  <a:pt x="197360" y="464473"/>
                  <a:pt x="191365" y="466618"/>
                  <a:pt x="212785" y="477328"/>
                </a:cubicBezTo>
                <a:cubicBezTo>
                  <a:pt x="218207" y="480039"/>
                  <a:pt x="224739" y="480135"/>
                  <a:pt x="230038" y="483079"/>
                </a:cubicBezTo>
                <a:cubicBezTo>
                  <a:pt x="289358" y="516034"/>
                  <a:pt x="242760" y="498823"/>
                  <a:pt x="281797" y="511833"/>
                </a:cubicBezTo>
                <a:cubicBezTo>
                  <a:pt x="287548" y="517584"/>
                  <a:pt x="292282" y="524575"/>
                  <a:pt x="299049" y="529086"/>
                </a:cubicBezTo>
                <a:cubicBezTo>
                  <a:pt x="304093" y="532449"/>
                  <a:pt x="310880" y="532126"/>
                  <a:pt x="316302" y="534837"/>
                </a:cubicBezTo>
                <a:cubicBezTo>
                  <a:pt x="322484" y="537928"/>
                  <a:pt x="327804" y="542505"/>
                  <a:pt x="333555" y="546339"/>
                </a:cubicBezTo>
                <a:cubicBezTo>
                  <a:pt x="337389" y="552090"/>
                  <a:pt x="340170" y="558705"/>
                  <a:pt x="345057" y="563592"/>
                </a:cubicBezTo>
                <a:cubicBezTo>
                  <a:pt x="349944" y="568479"/>
                  <a:pt x="357992" y="569697"/>
                  <a:pt x="362310" y="575094"/>
                </a:cubicBezTo>
                <a:cubicBezTo>
                  <a:pt x="366097" y="579828"/>
                  <a:pt x="365350" y="586925"/>
                  <a:pt x="368061" y="592347"/>
                </a:cubicBezTo>
                <a:cubicBezTo>
                  <a:pt x="371152" y="598529"/>
                  <a:pt x="376472" y="603418"/>
                  <a:pt x="379563" y="609600"/>
                </a:cubicBezTo>
                <a:cubicBezTo>
                  <a:pt x="384398" y="619269"/>
                  <a:pt x="388298" y="640635"/>
                  <a:pt x="391064" y="649856"/>
                </a:cubicBezTo>
                <a:cubicBezTo>
                  <a:pt x="396290" y="667275"/>
                  <a:pt x="402566" y="684362"/>
                  <a:pt x="408317" y="701615"/>
                </a:cubicBezTo>
                <a:cubicBezTo>
                  <a:pt x="410234" y="707366"/>
                  <a:pt x="410706" y="713823"/>
                  <a:pt x="414068" y="718867"/>
                </a:cubicBezTo>
                <a:cubicBezTo>
                  <a:pt x="421736" y="730369"/>
                  <a:pt x="432701" y="740259"/>
                  <a:pt x="437072" y="753373"/>
                </a:cubicBezTo>
                <a:lnTo>
                  <a:pt x="454325" y="805132"/>
                </a:lnTo>
                <a:cubicBezTo>
                  <a:pt x="456242" y="810883"/>
                  <a:pt x="456714" y="817340"/>
                  <a:pt x="460076" y="822384"/>
                </a:cubicBezTo>
                <a:cubicBezTo>
                  <a:pt x="497984" y="879246"/>
                  <a:pt x="464905" y="844927"/>
                  <a:pt x="500332" y="862641"/>
                </a:cubicBezTo>
                <a:cubicBezTo>
                  <a:pt x="506514" y="865732"/>
                  <a:pt x="511269" y="871336"/>
                  <a:pt x="517585" y="874143"/>
                </a:cubicBezTo>
                <a:cubicBezTo>
                  <a:pt x="528664" y="879067"/>
                  <a:pt x="552091" y="885645"/>
                  <a:pt x="552091" y="885645"/>
                </a:cubicBezTo>
                <a:cubicBezTo>
                  <a:pt x="577012" y="883728"/>
                  <a:pt x="602052" y="882994"/>
                  <a:pt x="626853" y="879894"/>
                </a:cubicBezTo>
                <a:cubicBezTo>
                  <a:pt x="643996" y="877751"/>
                  <a:pt x="650319" y="870138"/>
                  <a:pt x="661359" y="856890"/>
                </a:cubicBezTo>
                <a:cubicBezTo>
                  <a:pt x="665784" y="851580"/>
                  <a:pt x="667974" y="844524"/>
                  <a:pt x="672861" y="839637"/>
                </a:cubicBezTo>
                <a:cubicBezTo>
                  <a:pt x="677748" y="834750"/>
                  <a:pt x="684363" y="831969"/>
                  <a:pt x="690114" y="828135"/>
                </a:cubicBezTo>
                <a:cubicBezTo>
                  <a:pt x="697782" y="816633"/>
                  <a:pt x="701615" y="801298"/>
                  <a:pt x="713117" y="793630"/>
                </a:cubicBezTo>
                <a:cubicBezTo>
                  <a:pt x="757712" y="763900"/>
                  <a:pt x="734508" y="774998"/>
                  <a:pt x="782129" y="759124"/>
                </a:cubicBezTo>
                <a:cubicBezTo>
                  <a:pt x="787880" y="757207"/>
                  <a:pt x="794337" y="756735"/>
                  <a:pt x="799381" y="753373"/>
                </a:cubicBezTo>
                <a:lnTo>
                  <a:pt x="833887" y="730369"/>
                </a:lnTo>
                <a:cubicBezTo>
                  <a:pt x="837721" y="724618"/>
                  <a:pt x="839992" y="717435"/>
                  <a:pt x="845389" y="713117"/>
                </a:cubicBezTo>
                <a:cubicBezTo>
                  <a:pt x="850123" y="709330"/>
                  <a:pt x="858355" y="711653"/>
                  <a:pt x="862642" y="707366"/>
                </a:cubicBezTo>
                <a:cubicBezTo>
                  <a:pt x="893314" y="676694"/>
                  <a:pt x="839638" y="699698"/>
                  <a:pt x="885646" y="684362"/>
                </a:cubicBezTo>
                <a:cubicBezTo>
                  <a:pt x="891397" y="678611"/>
                  <a:pt x="896650" y="672316"/>
                  <a:pt x="902898" y="667109"/>
                </a:cubicBezTo>
                <a:cubicBezTo>
                  <a:pt x="908208" y="662684"/>
                  <a:pt x="915264" y="660494"/>
                  <a:pt x="920151" y="655607"/>
                </a:cubicBezTo>
                <a:cubicBezTo>
                  <a:pt x="943634" y="632124"/>
                  <a:pt x="917277" y="631643"/>
                  <a:pt x="966159" y="615350"/>
                </a:cubicBezTo>
                <a:cubicBezTo>
                  <a:pt x="1018941" y="597757"/>
                  <a:pt x="988600" y="605055"/>
                  <a:pt x="1058174" y="598098"/>
                </a:cubicBezTo>
                <a:cubicBezTo>
                  <a:pt x="1063925" y="596181"/>
                  <a:pt x="1069509" y="593662"/>
                  <a:pt x="1075427" y="592347"/>
                </a:cubicBezTo>
                <a:cubicBezTo>
                  <a:pt x="1096750" y="587608"/>
                  <a:pt x="1136041" y="583332"/>
                  <a:pt x="1155940" y="580845"/>
                </a:cubicBezTo>
                <a:cubicBezTo>
                  <a:pt x="1194280" y="582762"/>
                  <a:pt x="1232704" y="583408"/>
                  <a:pt x="1270959" y="586596"/>
                </a:cubicBezTo>
                <a:cubicBezTo>
                  <a:pt x="1292897" y="588424"/>
                  <a:pt x="1297070" y="595322"/>
                  <a:pt x="1316966" y="603849"/>
                </a:cubicBezTo>
                <a:cubicBezTo>
                  <a:pt x="1322538" y="606237"/>
                  <a:pt x="1328468" y="607683"/>
                  <a:pt x="1334219" y="609600"/>
                </a:cubicBezTo>
                <a:cubicBezTo>
                  <a:pt x="1355307" y="641230"/>
                  <a:pt x="1334219" y="614391"/>
                  <a:pt x="1362974" y="638354"/>
                </a:cubicBezTo>
                <a:cubicBezTo>
                  <a:pt x="1369222" y="643561"/>
                  <a:pt x="1373117" y="651657"/>
                  <a:pt x="1380227" y="655607"/>
                </a:cubicBezTo>
                <a:cubicBezTo>
                  <a:pt x="1390825" y="661495"/>
                  <a:pt x="1404644" y="660384"/>
                  <a:pt x="1414732" y="667109"/>
                </a:cubicBezTo>
                <a:cubicBezTo>
                  <a:pt x="1442073" y="685336"/>
                  <a:pt x="1425428" y="676425"/>
                  <a:pt x="1466491" y="690113"/>
                </a:cubicBezTo>
                <a:lnTo>
                  <a:pt x="1500997" y="701615"/>
                </a:lnTo>
                <a:cubicBezTo>
                  <a:pt x="1506748" y="703532"/>
                  <a:pt x="1512368" y="705896"/>
                  <a:pt x="1518249" y="707366"/>
                </a:cubicBezTo>
                <a:cubicBezTo>
                  <a:pt x="1547134" y="714587"/>
                  <a:pt x="1533754" y="710618"/>
                  <a:pt x="1558506" y="718867"/>
                </a:cubicBezTo>
                <a:cubicBezTo>
                  <a:pt x="1593012" y="716950"/>
                  <a:pt x="1627731" y="717403"/>
                  <a:pt x="1662023" y="713117"/>
                </a:cubicBezTo>
                <a:cubicBezTo>
                  <a:pt x="1674054" y="711613"/>
                  <a:pt x="1696529" y="701615"/>
                  <a:pt x="1696529" y="701615"/>
                </a:cubicBezTo>
                <a:cubicBezTo>
                  <a:pt x="1715699" y="703532"/>
                  <a:pt x="1735266" y="703034"/>
                  <a:pt x="1754038" y="707366"/>
                </a:cubicBezTo>
                <a:cubicBezTo>
                  <a:pt x="1760773" y="708920"/>
                  <a:pt x="1765109" y="715776"/>
                  <a:pt x="1771291" y="718867"/>
                </a:cubicBezTo>
                <a:cubicBezTo>
                  <a:pt x="1776713" y="721578"/>
                  <a:pt x="1782793" y="722701"/>
                  <a:pt x="1788544" y="724618"/>
                </a:cubicBezTo>
                <a:cubicBezTo>
                  <a:pt x="1798651" y="754938"/>
                  <a:pt x="1787616" y="730405"/>
                  <a:pt x="1811547" y="759124"/>
                </a:cubicBezTo>
                <a:cubicBezTo>
                  <a:pt x="1815972" y="764434"/>
                  <a:pt x="1817652" y="772059"/>
                  <a:pt x="1823049" y="776377"/>
                </a:cubicBezTo>
                <a:cubicBezTo>
                  <a:pt x="1827783" y="780164"/>
                  <a:pt x="1834551" y="780211"/>
                  <a:pt x="1840302" y="782128"/>
                </a:cubicBezTo>
                <a:cubicBezTo>
                  <a:pt x="1854758" y="825495"/>
                  <a:pt x="1835258" y="772040"/>
                  <a:pt x="1857555" y="816633"/>
                </a:cubicBezTo>
                <a:cubicBezTo>
                  <a:pt x="1860266" y="822055"/>
                  <a:pt x="1860362" y="828587"/>
                  <a:pt x="1863306" y="833886"/>
                </a:cubicBezTo>
                <a:cubicBezTo>
                  <a:pt x="1870019" y="845970"/>
                  <a:pt x="1878642" y="856890"/>
                  <a:pt x="1886310" y="868392"/>
                </a:cubicBezTo>
                <a:cubicBezTo>
                  <a:pt x="1896532" y="883726"/>
                  <a:pt x="1899739" y="890978"/>
                  <a:pt x="1915064" y="902898"/>
                </a:cubicBezTo>
                <a:cubicBezTo>
                  <a:pt x="1925976" y="911385"/>
                  <a:pt x="1938068" y="918233"/>
                  <a:pt x="1949570" y="925901"/>
                </a:cubicBezTo>
                <a:lnTo>
                  <a:pt x="1966823" y="937403"/>
                </a:lnTo>
                <a:cubicBezTo>
                  <a:pt x="1984507" y="972771"/>
                  <a:pt x="1973570" y="953274"/>
                  <a:pt x="2001329" y="994913"/>
                </a:cubicBezTo>
                <a:lnTo>
                  <a:pt x="2012831" y="1012166"/>
                </a:lnTo>
                <a:cubicBezTo>
                  <a:pt x="2026503" y="1053185"/>
                  <a:pt x="2007117" y="1003595"/>
                  <a:pt x="2035834" y="1046671"/>
                </a:cubicBezTo>
                <a:cubicBezTo>
                  <a:pt x="2039197" y="1051715"/>
                  <a:pt x="2038874" y="1058502"/>
                  <a:pt x="2041585" y="1063924"/>
                </a:cubicBezTo>
                <a:cubicBezTo>
                  <a:pt x="2063882" y="1108518"/>
                  <a:pt x="2044383" y="1055064"/>
                  <a:pt x="2058838" y="1098430"/>
                </a:cubicBezTo>
                <a:cubicBezTo>
                  <a:pt x="2060755" y="1113766"/>
                  <a:pt x="2060522" y="1129527"/>
                  <a:pt x="2064589" y="1144437"/>
                </a:cubicBezTo>
                <a:cubicBezTo>
                  <a:pt x="2066408" y="1151105"/>
                  <a:pt x="2069445" y="1159791"/>
                  <a:pt x="2076091" y="1161690"/>
                </a:cubicBezTo>
                <a:cubicBezTo>
                  <a:pt x="2098286" y="1168032"/>
                  <a:pt x="2122098" y="1165524"/>
                  <a:pt x="2145102" y="1167441"/>
                </a:cubicBezTo>
                <a:lnTo>
                  <a:pt x="2196861" y="1184694"/>
                </a:lnTo>
                <a:lnTo>
                  <a:pt x="2214114" y="1190445"/>
                </a:lnTo>
                <a:cubicBezTo>
                  <a:pt x="2252397" y="1228730"/>
                  <a:pt x="2211169" y="1192644"/>
                  <a:pt x="2248619" y="1213449"/>
                </a:cubicBezTo>
                <a:cubicBezTo>
                  <a:pt x="2260703" y="1220162"/>
                  <a:pt x="2270011" y="1232081"/>
                  <a:pt x="2283125" y="1236452"/>
                </a:cubicBezTo>
                <a:cubicBezTo>
                  <a:pt x="2306935" y="1244389"/>
                  <a:pt x="2295334" y="1238840"/>
                  <a:pt x="2317631" y="1253705"/>
                </a:cubicBezTo>
                <a:cubicBezTo>
                  <a:pt x="2348297" y="1299708"/>
                  <a:pt x="2308049" y="1244124"/>
                  <a:pt x="2346385" y="1282460"/>
                </a:cubicBezTo>
                <a:cubicBezTo>
                  <a:pt x="2351272" y="1287347"/>
                  <a:pt x="2353000" y="1294826"/>
                  <a:pt x="2357887" y="1299713"/>
                </a:cubicBezTo>
                <a:cubicBezTo>
                  <a:pt x="2362774" y="1304600"/>
                  <a:pt x="2369830" y="1306790"/>
                  <a:pt x="2375140" y="1311215"/>
                </a:cubicBezTo>
                <a:cubicBezTo>
                  <a:pt x="2381388" y="1316421"/>
                  <a:pt x="2385973" y="1323474"/>
                  <a:pt x="2392393" y="1328467"/>
                </a:cubicBezTo>
                <a:cubicBezTo>
                  <a:pt x="2403305" y="1336954"/>
                  <a:pt x="2426898" y="1351471"/>
                  <a:pt x="2426898" y="1351471"/>
                </a:cubicBezTo>
                <a:cubicBezTo>
                  <a:pt x="2428815" y="1357222"/>
                  <a:pt x="2428862" y="1363990"/>
                  <a:pt x="2432649" y="1368724"/>
                </a:cubicBezTo>
                <a:cubicBezTo>
                  <a:pt x="2436967" y="1374121"/>
                  <a:pt x="2449902" y="1380226"/>
                  <a:pt x="2449902" y="1380226"/>
                </a:cubicBezTo>
              </a:path>
            </a:pathLst>
          </a:custGeom>
          <a:noFill/>
          <a:ln w="38100">
            <a:solidFill>
              <a:schemeClr val="bg1"/>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2" name="Freeform 1"/>
          <p:cNvSpPr/>
          <p:nvPr/>
        </p:nvSpPr>
        <p:spPr>
          <a:xfrm>
            <a:off x="6462584" y="6098059"/>
            <a:ext cx="253336" cy="689517"/>
          </a:xfrm>
          <a:custGeom>
            <a:avLst/>
            <a:gdLst>
              <a:gd name="connsiteX0" fmla="*/ 24713 w 253336"/>
              <a:gd name="connsiteY0" fmla="*/ 0 h 689517"/>
              <a:gd name="connsiteX1" fmla="*/ 18535 w 253336"/>
              <a:gd name="connsiteY1" fmla="*/ 37071 h 689517"/>
              <a:gd name="connsiteX2" fmla="*/ 12357 w 253336"/>
              <a:gd name="connsiteY2" fmla="*/ 86498 h 689517"/>
              <a:gd name="connsiteX3" fmla="*/ 0 w 253336"/>
              <a:gd name="connsiteY3" fmla="*/ 129746 h 689517"/>
              <a:gd name="connsiteX4" fmla="*/ 6178 w 253336"/>
              <a:gd name="connsiteY4" fmla="*/ 247136 h 689517"/>
              <a:gd name="connsiteX5" fmla="*/ 24713 w 253336"/>
              <a:gd name="connsiteY5" fmla="*/ 315098 h 689517"/>
              <a:gd name="connsiteX6" fmla="*/ 30892 w 253336"/>
              <a:gd name="connsiteY6" fmla="*/ 333633 h 689517"/>
              <a:gd name="connsiteX7" fmla="*/ 43248 w 253336"/>
              <a:gd name="connsiteY7" fmla="*/ 352168 h 689517"/>
              <a:gd name="connsiteX8" fmla="*/ 55605 w 253336"/>
              <a:gd name="connsiteY8" fmla="*/ 389238 h 689517"/>
              <a:gd name="connsiteX9" fmla="*/ 86497 w 253336"/>
              <a:gd name="connsiteY9" fmla="*/ 426309 h 689517"/>
              <a:gd name="connsiteX10" fmla="*/ 129746 w 253336"/>
              <a:gd name="connsiteY10" fmla="*/ 481914 h 689517"/>
              <a:gd name="connsiteX11" fmla="*/ 142102 w 253336"/>
              <a:gd name="connsiteY11" fmla="*/ 500449 h 689517"/>
              <a:gd name="connsiteX12" fmla="*/ 154459 w 253336"/>
              <a:gd name="connsiteY12" fmla="*/ 518984 h 689517"/>
              <a:gd name="connsiteX13" fmla="*/ 160638 w 253336"/>
              <a:gd name="connsiteY13" fmla="*/ 537519 h 689517"/>
              <a:gd name="connsiteX14" fmla="*/ 185351 w 253336"/>
              <a:gd name="connsiteY14" fmla="*/ 574590 h 689517"/>
              <a:gd name="connsiteX15" fmla="*/ 191530 w 253336"/>
              <a:gd name="connsiteY15" fmla="*/ 593125 h 689517"/>
              <a:gd name="connsiteX16" fmla="*/ 216243 w 253336"/>
              <a:gd name="connsiteY16" fmla="*/ 630195 h 689517"/>
              <a:gd name="connsiteX17" fmla="*/ 228600 w 253336"/>
              <a:gd name="connsiteY17" fmla="*/ 648730 h 689517"/>
              <a:gd name="connsiteX18" fmla="*/ 234778 w 253336"/>
              <a:gd name="connsiteY18" fmla="*/ 667265 h 689517"/>
              <a:gd name="connsiteX19" fmla="*/ 253313 w 253336"/>
              <a:gd name="connsiteY19" fmla="*/ 679622 h 68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336" h="689517">
                <a:moveTo>
                  <a:pt x="24713" y="0"/>
                </a:moveTo>
                <a:cubicBezTo>
                  <a:pt x="22654" y="12357"/>
                  <a:pt x="20307" y="24669"/>
                  <a:pt x="18535" y="37071"/>
                </a:cubicBezTo>
                <a:cubicBezTo>
                  <a:pt x="16187" y="53508"/>
                  <a:pt x="15087" y="70120"/>
                  <a:pt x="12357" y="86498"/>
                </a:cubicBezTo>
                <a:cubicBezTo>
                  <a:pt x="9772" y="102007"/>
                  <a:pt x="4895" y="115061"/>
                  <a:pt x="0" y="129746"/>
                </a:cubicBezTo>
                <a:cubicBezTo>
                  <a:pt x="2059" y="168876"/>
                  <a:pt x="2924" y="208087"/>
                  <a:pt x="6178" y="247136"/>
                </a:cubicBezTo>
                <a:cubicBezTo>
                  <a:pt x="8118" y="270415"/>
                  <a:pt x="17464" y="293349"/>
                  <a:pt x="24713" y="315098"/>
                </a:cubicBezTo>
                <a:cubicBezTo>
                  <a:pt x="26772" y="321276"/>
                  <a:pt x="27280" y="328214"/>
                  <a:pt x="30892" y="333633"/>
                </a:cubicBezTo>
                <a:cubicBezTo>
                  <a:pt x="35011" y="339811"/>
                  <a:pt x="40232" y="345383"/>
                  <a:pt x="43248" y="352168"/>
                </a:cubicBezTo>
                <a:cubicBezTo>
                  <a:pt x="48538" y="364071"/>
                  <a:pt x="46395" y="380028"/>
                  <a:pt x="55605" y="389238"/>
                </a:cubicBezTo>
                <a:cubicBezTo>
                  <a:pt x="109754" y="443387"/>
                  <a:pt x="43489" y="374698"/>
                  <a:pt x="86497" y="426309"/>
                </a:cubicBezTo>
                <a:cubicBezTo>
                  <a:pt x="134892" y="484383"/>
                  <a:pt x="67282" y="388218"/>
                  <a:pt x="129746" y="481914"/>
                </a:cubicBezTo>
                <a:lnTo>
                  <a:pt x="142102" y="500449"/>
                </a:lnTo>
                <a:cubicBezTo>
                  <a:pt x="146221" y="506627"/>
                  <a:pt x="152111" y="511940"/>
                  <a:pt x="154459" y="518984"/>
                </a:cubicBezTo>
                <a:cubicBezTo>
                  <a:pt x="156519" y="525162"/>
                  <a:pt x="157475" y="531826"/>
                  <a:pt x="160638" y="537519"/>
                </a:cubicBezTo>
                <a:cubicBezTo>
                  <a:pt x="167850" y="550501"/>
                  <a:pt x="180654" y="560501"/>
                  <a:pt x="185351" y="574590"/>
                </a:cubicBezTo>
                <a:cubicBezTo>
                  <a:pt x="187411" y="580768"/>
                  <a:pt x="188367" y="587432"/>
                  <a:pt x="191530" y="593125"/>
                </a:cubicBezTo>
                <a:cubicBezTo>
                  <a:pt x="198742" y="606107"/>
                  <a:pt x="208005" y="617838"/>
                  <a:pt x="216243" y="630195"/>
                </a:cubicBezTo>
                <a:lnTo>
                  <a:pt x="228600" y="648730"/>
                </a:lnTo>
                <a:cubicBezTo>
                  <a:pt x="230659" y="654908"/>
                  <a:pt x="231166" y="661846"/>
                  <a:pt x="234778" y="667265"/>
                </a:cubicBezTo>
                <a:cubicBezTo>
                  <a:pt x="254769" y="697252"/>
                  <a:pt x="253313" y="692182"/>
                  <a:pt x="253313" y="679622"/>
                </a:cubicBezTo>
              </a:path>
            </a:pathLst>
          </a:custGeom>
          <a:noFill/>
          <a:ln w="38100">
            <a:solidFill>
              <a:schemeClr val="bg1"/>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3" name="Freeform 2"/>
          <p:cNvSpPr/>
          <p:nvPr/>
        </p:nvSpPr>
        <p:spPr>
          <a:xfrm>
            <a:off x="3490784" y="4715454"/>
            <a:ext cx="352167" cy="1209612"/>
          </a:xfrm>
          <a:custGeom>
            <a:avLst/>
            <a:gdLst>
              <a:gd name="connsiteX0" fmla="*/ 321275 w 352167"/>
              <a:gd name="connsiteY0" fmla="*/ 0 h 1186249"/>
              <a:gd name="connsiteX1" fmla="*/ 327454 w 352167"/>
              <a:gd name="connsiteY1" fmla="*/ 154460 h 1186249"/>
              <a:gd name="connsiteX2" fmla="*/ 339811 w 352167"/>
              <a:gd name="connsiteY2" fmla="*/ 203887 h 1186249"/>
              <a:gd name="connsiteX3" fmla="*/ 352167 w 352167"/>
              <a:gd name="connsiteY3" fmla="*/ 253314 h 1186249"/>
              <a:gd name="connsiteX4" fmla="*/ 345989 w 352167"/>
              <a:gd name="connsiteY4" fmla="*/ 420130 h 1186249"/>
              <a:gd name="connsiteX5" fmla="*/ 333632 w 352167"/>
              <a:gd name="connsiteY5" fmla="*/ 475735 h 1186249"/>
              <a:gd name="connsiteX6" fmla="*/ 327454 w 352167"/>
              <a:gd name="connsiteY6" fmla="*/ 494270 h 1186249"/>
              <a:gd name="connsiteX7" fmla="*/ 315097 w 352167"/>
              <a:gd name="connsiteY7" fmla="*/ 549876 h 1186249"/>
              <a:gd name="connsiteX8" fmla="*/ 302740 w 352167"/>
              <a:gd name="connsiteY8" fmla="*/ 586946 h 1186249"/>
              <a:gd name="connsiteX9" fmla="*/ 290384 w 352167"/>
              <a:gd name="connsiteY9" fmla="*/ 624016 h 1186249"/>
              <a:gd name="connsiteX10" fmla="*/ 278027 w 352167"/>
              <a:gd name="connsiteY10" fmla="*/ 661087 h 1186249"/>
              <a:gd name="connsiteX11" fmla="*/ 271848 w 352167"/>
              <a:gd name="connsiteY11" fmla="*/ 685800 h 1186249"/>
              <a:gd name="connsiteX12" fmla="*/ 259492 w 352167"/>
              <a:gd name="connsiteY12" fmla="*/ 722870 h 1186249"/>
              <a:gd name="connsiteX13" fmla="*/ 234778 w 352167"/>
              <a:gd name="connsiteY13" fmla="*/ 809368 h 1186249"/>
              <a:gd name="connsiteX14" fmla="*/ 222421 w 352167"/>
              <a:gd name="connsiteY14" fmla="*/ 827903 h 1186249"/>
              <a:gd name="connsiteX15" fmla="*/ 210065 w 352167"/>
              <a:gd name="connsiteY15" fmla="*/ 864973 h 1186249"/>
              <a:gd name="connsiteX16" fmla="*/ 185351 w 352167"/>
              <a:gd name="connsiteY16" fmla="*/ 902043 h 1186249"/>
              <a:gd name="connsiteX17" fmla="*/ 148281 w 352167"/>
              <a:gd name="connsiteY17" fmla="*/ 932935 h 1186249"/>
              <a:gd name="connsiteX18" fmla="*/ 129746 w 352167"/>
              <a:gd name="connsiteY18" fmla="*/ 945292 h 1186249"/>
              <a:gd name="connsiteX19" fmla="*/ 117389 w 352167"/>
              <a:gd name="connsiteY19" fmla="*/ 963827 h 1186249"/>
              <a:gd name="connsiteX20" fmla="*/ 98854 w 352167"/>
              <a:gd name="connsiteY20" fmla="*/ 970006 h 1186249"/>
              <a:gd name="connsiteX21" fmla="*/ 74140 w 352167"/>
              <a:gd name="connsiteY21" fmla="*/ 1007076 h 1186249"/>
              <a:gd name="connsiteX22" fmla="*/ 61784 w 352167"/>
              <a:gd name="connsiteY22" fmla="*/ 1025611 h 1186249"/>
              <a:gd name="connsiteX23" fmla="*/ 55605 w 352167"/>
              <a:gd name="connsiteY23" fmla="*/ 1050325 h 1186249"/>
              <a:gd name="connsiteX24" fmla="*/ 49427 w 352167"/>
              <a:gd name="connsiteY24" fmla="*/ 1068860 h 1186249"/>
              <a:gd name="connsiteX25" fmla="*/ 37070 w 352167"/>
              <a:gd name="connsiteY25" fmla="*/ 1124465 h 1186249"/>
              <a:gd name="connsiteX26" fmla="*/ 24713 w 352167"/>
              <a:gd name="connsiteY26" fmla="*/ 1161535 h 1186249"/>
              <a:gd name="connsiteX27" fmla="*/ 18535 w 352167"/>
              <a:gd name="connsiteY27" fmla="*/ 1180070 h 1186249"/>
              <a:gd name="connsiteX28" fmla="*/ 0 w 352167"/>
              <a:gd name="connsiteY28" fmla="*/ 1186249 h 118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167" h="1186249">
                <a:moveTo>
                  <a:pt x="321275" y="0"/>
                </a:moveTo>
                <a:cubicBezTo>
                  <a:pt x="323335" y="51487"/>
                  <a:pt x="324026" y="103046"/>
                  <a:pt x="327454" y="154460"/>
                </a:cubicBezTo>
                <a:cubicBezTo>
                  <a:pt x="329233" y="181143"/>
                  <a:pt x="333831" y="181961"/>
                  <a:pt x="339811" y="203887"/>
                </a:cubicBezTo>
                <a:cubicBezTo>
                  <a:pt x="344279" y="220271"/>
                  <a:pt x="352167" y="253314"/>
                  <a:pt x="352167" y="253314"/>
                </a:cubicBezTo>
                <a:cubicBezTo>
                  <a:pt x="350108" y="308919"/>
                  <a:pt x="349460" y="364595"/>
                  <a:pt x="345989" y="420130"/>
                </a:cubicBezTo>
                <a:cubicBezTo>
                  <a:pt x="345479" y="428291"/>
                  <a:pt x="336429" y="465947"/>
                  <a:pt x="333632" y="475735"/>
                </a:cubicBezTo>
                <a:cubicBezTo>
                  <a:pt x="331843" y="481997"/>
                  <a:pt x="329034" y="487952"/>
                  <a:pt x="327454" y="494270"/>
                </a:cubicBezTo>
                <a:cubicBezTo>
                  <a:pt x="318642" y="529518"/>
                  <a:pt x="324604" y="518185"/>
                  <a:pt x="315097" y="549876"/>
                </a:cubicBezTo>
                <a:cubicBezTo>
                  <a:pt x="311354" y="562352"/>
                  <a:pt x="306859" y="574589"/>
                  <a:pt x="302740" y="586946"/>
                </a:cubicBezTo>
                <a:lnTo>
                  <a:pt x="290384" y="624016"/>
                </a:lnTo>
                <a:cubicBezTo>
                  <a:pt x="290381" y="624026"/>
                  <a:pt x="278030" y="661076"/>
                  <a:pt x="278027" y="661087"/>
                </a:cubicBezTo>
                <a:cubicBezTo>
                  <a:pt x="275967" y="669325"/>
                  <a:pt x="274288" y="677667"/>
                  <a:pt x="271848" y="685800"/>
                </a:cubicBezTo>
                <a:cubicBezTo>
                  <a:pt x="268105" y="698276"/>
                  <a:pt x="262651" y="710234"/>
                  <a:pt x="259492" y="722870"/>
                </a:cubicBezTo>
                <a:cubicBezTo>
                  <a:pt x="257844" y="729462"/>
                  <a:pt x="241870" y="798731"/>
                  <a:pt x="234778" y="809368"/>
                </a:cubicBezTo>
                <a:lnTo>
                  <a:pt x="222421" y="827903"/>
                </a:lnTo>
                <a:cubicBezTo>
                  <a:pt x="218302" y="840260"/>
                  <a:pt x="217290" y="854136"/>
                  <a:pt x="210065" y="864973"/>
                </a:cubicBezTo>
                <a:cubicBezTo>
                  <a:pt x="201827" y="877330"/>
                  <a:pt x="197708" y="893805"/>
                  <a:pt x="185351" y="902043"/>
                </a:cubicBezTo>
                <a:cubicBezTo>
                  <a:pt x="139332" y="932723"/>
                  <a:pt x="195852" y="893292"/>
                  <a:pt x="148281" y="932935"/>
                </a:cubicBezTo>
                <a:cubicBezTo>
                  <a:pt x="142577" y="937689"/>
                  <a:pt x="135924" y="941173"/>
                  <a:pt x="129746" y="945292"/>
                </a:cubicBezTo>
                <a:cubicBezTo>
                  <a:pt x="125627" y="951470"/>
                  <a:pt x="123187" y="959188"/>
                  <a:pt x="117389" y="963827"/>
                </a:cubicBezTo>
                <a:cubicBezTo>
                  <a:pt x="112304" y="967895"/>
                  <a:pt x="103459" y="965401"/>
                  <a:pt x="98854" y="970006"/>
                </a:cubicBezTo>
                <a:cubicBezTo>
                  <a:pt x="88353" y="980507"/>
                  <a:pt x="82378" y="994719"/>
                  <a:pt x="74140" y="1007076"/>
                </a:cubicBezTo>
                <a:lnTo>
                  <a:pt x="61784" y="1025611"/>
                </a:lnTo>
                <a:cubicBezTo>
                  <a:pt x="59724" y="1033849"/>
                  <a:pt x="57938" y="1042160"/>
                  <a:pt x="55605" y="1050325"/>
                </a:cubicBezTo>
                <a:cubicBezTo>
                  <a:pt x="53816" y="1056587"/>
                  <a:pt x="51007" y="1062542"/>
                  <a:pt x="49427" y="1068860"/>
                </a:cubicBezTo>
                <a:cubicBezTo>
                  <a:pt x="40614" y="1104112"/>
                  <a:pt x="46578" y="1092771"/>
                  <a:pt x="37070" y="1124465"/>
                </a:cubicBezTo>
                <a:cubicBezTo>
                  <a:pt x="33327" y="1136941"/>
                  <a:pt x="28832" y="1149178"/>
                  <a:pt x="24713" y="1161535"/>
                </a:cubicBezTo>
                <a:cubicBezTo>
                  <a:pt x="22654" y="1167713"/>
                  <a:pt x="24713" y="1178010"/>
                  <a:pt x="18535" y="1180070"/>
                </a:cubicBezTo>
                <a:lnTo>
                  <a:pt x="0" y="1186249"/>
                </a:lnTo>
              </a:path>
            </a:pathLst>
          </a:custGeom>
          <a:noFill/>
          <a:ln w="38100">
            <a:solidFill>
              <a:srgbClr val="FFFF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4" name="Freeform 3"/>
          <p:cNvSpPr/>
          <p:nvPr/>
        </p:nvSpPr>
        <p:spPr>
          <a:xfrm>
            <a:off x="3961133" y="4077730"/>
            <a:ext cx="617045" cy="2879124"/>
          </a:xfrm>
          <a:custGeom>
            <a:avLst/>
            <a:gdLst>
              <a:gd name="connsiteX0" fmla="*/ 128953 w 617045"/>
              <a:gd name="connsiteY0" fmla="*/ 0 h 2879124"/>
              <a:gd name="connsiteX1" fmla="*/ 122775 w 617045"/>
              <a:gd name="connsiteY1" fmla="*/ 191529 h 2879124"/>
              <a:gd name="connsiteX2" fmla="*/ 110418 w 617045"/>
              <a:gd name="connsiteY2" fmla="*/ 240956 h 2879124"/>
              <a:gd name="connsiteX3" fmla="*/ 104240 w 617045"/>
              <a:gd name="connsiteY3" fmla="*/ 265670 h 2879124"/>
              <a:gd name="connsiteX4" fmla="*/ 85705 w 617045"/>
              <a:gd name="connsiteY4" fmla="*/ 321275 h 2879124"/>
              <a:gd name="connsiteX5" fmla="*/ 79526 w 617045"/>
              <a:gd name="connsiteY5" fmla="*/ 339811 h 2879124"/>
              <a:gd name="connsiteX6" fmla="*/ 73348 w 617045"/>
              <a:gd name="connsiteY6" fmla="*/ 358346 h 2879124"/>
              <a:gd name="connsiteX7" fmla="*/ 54813 w 617045"/>
              <a:gd name="connsiteY7" fmla="*/ 370702 h 2879124"/>
              <a:gd name="connsiteX8" fmla="*/ 30099 w 617045"/>
              <a:gd name="connsiteY8" fmla="*/ 426308 h 2879124"/>
              <a:gd name="connsiteX9" fmla="*/ 11564 w 617045"/>
              <a:gd name="connsiteY9" fmla="*/ 444843 h 2879124"/>
              <a:gd name="connsiteX10" fmla="*/ 11564 w 617045"/>
              <a:gd name="connsiteY10" fmla="*/ 667265 h 2879124"/>
              <a:gd name="connsiteX11" fmla="*/ 23921 w 617045"/>
              <a:gd name="connsiteY11" fmla="*/ 716692 h 2879124"/>
              <a:gd name="connsiteX12" fmla="*/ 30099 w 617045"/>
              <a:gd name="connsiteY12" fmla="*/ 753762 h 2879124"/>
              <a:gd name="connsiteX13" fmla="*/ 36278 w 617045"/>
              <a:gd name="connsiteY13" fmla="*/ 784654 h 2879124"/>
              <a:gd name="connsiteX14" fmla="*/ 42456 w 617045"/>
              <a:gd name="connsiteY14" fmla="*/ 834081 h 2879124"/>
              <a:gd name="connsiteX15" fmla="*/ 48635 w 617045"/>
              <a:gd name="connsiteY15" fmla="*/ 858794 h 2879124"/>
              <a:gd name="connsiteX16" fmla="*/ 60991 w 617045"/>
              <a:gd name="connsiteY16" fmla="*/ 920578 h 2879124"/>
              <a:gd name="connsiteX17" fmla="*/ 67170 w 617045"/>
              <a:gd name="connsiteY17" fmla="*/ 1000897 h 2879124"/>
              <a:gd name="connsiteX18" fmla="*/ 85705 w 617045"/>
              <a:gd name="connsiteY18" fmla="*/ 1062681 h 2879124"/>
              <a:gd name="connsiteX19" fmla="*/ 104240 w 617045"/>
              <a:gd name="connsiteY19" fmla="*/ 1099751 h 2879124"/>
              <a:gd name="connsiteX20" fmla="*/ 122775 w 617045"/>
              <a:gd name="connsiteY20" fmla="*/ 1112108 h 2879124"/>
              <a:gd name="connsiteX21" fmla="*/ 172202 w 617045"/>
              <a:gd name="connsiteY21" fmla="*/ 1155356 h 2879124"/>
              <a:gd name="connsiteX22" fmla="*/ 190737 w 617045"/>
              <a:gd name="connsiteY22" fmla="*/ 1167713 h 2879124"/>
              <a:gd name="connsiteX23" fmla="*/ 215451 w 617045"/>
              <a:gd name="connsiteY23" fmla="*/ 1204784 h 2879124"/>
              <a:gd name="connsiteX24" fmla="*/ 240164 w 617045"/>
              <a:gd name="connsiteY24" fmla="*/ 1241854 h 2879124"/>
              <a:gd name="connsiteX25" fmla="*/ 258699 w 617045"/>
              <a:gd name="connsiteY25" fmla="*/ 1278924 h 2879124"/>
              <a:gd name="connsiteX26" fmla="*/ 295770 w 617045"/>
              <a:gd name="connsiteY26" fmla="*/ 1303638 h 2879124"/>
              <a:gd name="connsiteX27" fmla="*/ 314305 w 617045"/>
              <a:gd name="connsiteY27" fmla="*/ 1315994 h 2879124"/>
              <a:gd name="connsiteX28" fmla="*/ 332840 w 617045"/>
              <a:gd name="connsiteY28" fmla="*/ 1328351 h 2879124"/>
              <a:gd name="connsiteX29" fmla="*/ 351375 w 617045"/>
              <a:gd name="connsiteY29" fmla="*/ 1334529 h 2879124"/>
              <a:gd name="connsiteX30" fmla="*/ 388445 w 617045"/>
              <a:gd name="connsiteY30" fmla="*/ 1359243 h 2879124"/>
              <a:gd name="connsiteX31" fmla="*/ 406981 w 617045"/>
              <a:gd name="connsiteY31" fmla="*/ 1371600 h 2879124"/>
              <a:gd name="connsiteX32" fmla="*/ 419337 w 617045"/>
              <a:gd name="connsiteY32" fmla="*/ 1390135 h 2879124"/>
              <a:gd name="connsiteX33" fmla="*/ 437872 w 617045"/>
              <a:gd name="connsiteY33" fmla="*/ 1402492 h 2879124"/>
              <a:gd name="connsiteX34" fmla="*/ 456408 w 617045"/>
              <a:gd name="connsiteY34" fmla="*/ 1421027 h 2879124"/>
              <a:gd name="connsiteX35" fmla="*/ 474943 w 617045"/>
              <a:gd name="connsiteY35" fmla="*/ 1433384 h 2879124"/>
              <a:gd name="connsiteX36" fmla="*/ 505835 w 617045"/>
              <a:gd name="connsiteY36" fmla="*/ 1470454 h 2879124"/>
              <a:gd name="connsiteX37" fmla="*/ 524370 w 617045"/>
              <a:gd name="connsiteY37" fmla="*/ 1507524 h 2879124"/>
              <a:gd name="connsiteX38" fmla="*/ 530548 w 617045"/>
              <a:gd name="connsiteY38" fmla="*/ 1526059 h 2879124"/>
              <a:gd name="connsiteX39" fmla="*/ 555262 w 617045"/>
              <a:gd name="connsiteY39" fmla="*/ 1563129 h 2879124"/>
              <a:gd name="connsiteX40" fmla="*/ 573797 w 617045"/>
              <a:gd name="connsiteY40" fmla="*/ 1618735 h 2879124"/>
              <a:gd name="connsiteX41" fmla="*/ 579975 w 617045"/>
              <a:gd name="connsiteY41" fmla="*/ 1637270 h 2879124"/>
              <a:gd name="connsiteX42" fmla="*/ 592332 w 617045"/>
              <a:gd name="connsiteY42" fmla="*/ 1655805 h 2879124"/>
              <a:gd name="connsiteX43" fmla="*/ 604689 w 617045"/>
              <a:gd name="connsiteY43" fmla="*/ 1692875 h 2879124"/>
              <a:gd name="connsiteX44" fmla="*/ 617045 w 617045"/>
              <a:gd name="connsiteY44" fmla="*/ 1736124 h 2879124"/>
              <a:gd name="connsiteX45" fmla="*/ 610867 w 617045"/>
              <a:gd name="connsiteY45" fmla="*/ 1810265 h 2879124"/>
              <a:gd name="connsiteX46" fmla="*/ 598510 w 617045"/>
              <a:gd name="connsiteY46" fmla="*/ 1853513 h 2879124"/>
              <a:gd name="connsiteX47" fmla="*/ 579975 w 617045"/>
              <a:gd name="connsiteY47" fmla="*/ 1921475 h 2879124"/>
              <a:gd name="connsiteX48" fmla="*/ 567618 w 617045"/>
              <a:gd name="connsiteY48" fmla="*/ 1940011 h 2879124"/>
              <a:gd name="connsiteX49" fmla="*/ 542905 w 617045"/>
              <a:gd name="connsiteY49" fmla="*/ 2014151 h 2879124"/>
              <a:gd name="connsiteX50" fmla="*/ 536726 w 617045"/>
              <a:gd name="connsiteY50" fmla="*/ 2032686 h 2879124"/>
              <a:gd name="connsiteX51" fmla="*/ 524370 w 617045"/>
              <a:gd name="connsiteY51" fmla="*/ 2051221 h 2879124"/>
              <a:gd name="connsiteX52" fmla="*/ 512013 w 617045"/>
              <a:gd name="connsiteY52" fmla="*/ 2347784 h 2879124"/>
              <a:gd name="connsiteX53" fmla="*/ 493478 w 617045"/>
              <a:gd name="connsiteY53" fmla="*/ 2403389 h 2879124"/>
              <a:gd name="connsiteX54" fmla="*/ 481121 w 617045"/>
              <a:gd name="connsiteY54" fmla="*/ 2446638 h 2879124"/>
              <a:gd name="connsiteX55" fmla="*/ 468764 w 617045"/>
              <a:gd name="connsiteY55" fmla="*/ 2465173 h 2879124"/>
              <a:gd name="connsiteX56" fmla="*/ 462586 w 617045"/>
              <a:gd name="connsiteY56" fmla="*/ 2489886 h 2879124"/>
              <a:gd name="connsiteX57" fmla="*/ 437872 w 617045"/>
              <a:gd name="connsiteY57" fmla="*/ 2526956 h 2879124"/>
              <a:gd name="connsiteX58" fmla="*/ 419337 w 617045"/>
              <a:gd name="connsiteY58" fmla="*/ 2588740 h 2879124"/>
              <a:gd name="connsiteX59" fmla="*/ 406981 w 617045"/>
              <a:gd name="connsiteY59" fmla="*/ 2625811 h 2879124"/>
              <a:gd name="connsiteX60" fmla="*/ 400802 w 617045"/>
              <a:gd name="connsiteY60" fmla="*/ 2650524 h 2879124"/>
              <a:gd name="connsiteX61" fmla="*/ 388445 w 617045"/>
              <a:gd name="connsiteY61" fmla="*/ 2699951 h 2879124"/>
              <a:gd name="connsiteX62" fmla="*/ 363732 w 617045"/>
              <a:gd name="connsiteY62" fmla="*/ 2737021 h 2879124"/>
              <a:gd name="connsiteX63" fmla="*/ 357553 w 617045"/>
              <a:gd name="connsiteY63" fmla="*/ 2755556 h 2879124"/>
              <a:gd name="connsiteX64" fmla="*/ 332840 w 617045"/>
              <a:gd name="connsiteY64" fmla="*/ 2792627 h 2879124"/>
              <a:gd name="connsiteX65" fmla="*/ 326662 w 617045"/>
              <a:gd name="connsiteY65" fmla="*/ 2811162 h 2879124"/>
              <a:gd name="connsiteX66" fmla="*/ 301948 w 617045"/>
              <a:gd name="connsiteY66" fmla="*/ 2848232 h 2879124"/>
              <a:gd name="connsiteX67" fmla="*/ 295770 w 617045"/>
              <a:gd name="connsiteY67" fmla="*/ 2866767 h 2879124"/>
              <a:gd name="connsiteX68" fmla="*/ 277235 w 617045"/>
              <a:gd name="connsiteY68" fmla="*/ 2879124 h 287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7045" h="2879124">
                <a:moveTo>
                  <a:pt x="128953" y="0"/>
                </a:moveTo>
                <a:cubicBezTo>
                  <a:pt x="126894" y="63843"/>
                  <a:pt x="127674" y="127841"/>
                  <a:pt x="122775" y="191529"/>
                </a:cubicBezTo>
                <a:cubicBezTo>
                  <a:pt x="121472" y="208462"/>
                  <a:pt x="114537" y="224480"/>
                  <a:pt x="110418" y="240956"/>
                </a:cubicBezTo>
                <a:cubicBezTo>
                  <a:pt x="108359" y="249194"/>
                  <a:pt x="106925" y="257614"/>
                  <a:pt x="104240" y="265670"/>
                </a:cubicBezTo>
                <a:lnTo>
                  <a:pt x="85705" y="321275"/>
                </a:lnTo>
                <a:lnTo>
                  <a:pt x="79526" y="339811"/>
                </a:lnTo>
                <a:cubicBezTo>
                  <a:pt x="77467" y="345989"/>
                  <a:pt x="78767" y="354734"/>
                  <a:pt x="73348" y="358346"/>
                </a:cubicBezTo>
                <a:lnTo>
                  <a:pt x="54813" y="370702"/>
                </a:lnTo>
                <a:cubicBezTo>
                  <a:pt x="45832" y="397644"/>
                  <a:pt x="46418" y="406725"/>
                  <a:pt x="30099" y="426308"/>
                </a:cubicBezTo>
                <a:cubicBezTo>
                  <a:pt x="24505" y="433020"/>
                  <a:pt x="17742" y="438665"/>
                  <a:pt x="11564" y="444843"/>
                </a:cubicBezTo>
                <a:cubicBezTo>
                  <a:pt x="-6069" y="533014"/>
                  <a:pt x="-1470" y="497827"/>
                  <a:pt x="11564" y="667265"/>
                </a:cubicBezTo>
                <a:cubicBezTo>
                  <a:pt x="12867" y="684198"/>
                  <a:pt x="21129" y="699940"/>
                  <a:pt x="23921" y="716692"/>
                </a:cubicBezTo>
                <a:cubicBezTo>
                  <a:pt x="25980" y="729049"/>
                  <a:pt x="27858" y="741437"/>
                  <a:pt x="30099" y="753762"/>
                </a:cubicBezTo>
                <a:cubicBezTo>
                  <a:pt x="31978" y="764094"/>
                  <a:pt x="34681" y="774275"/>
                  <a:pt x="36278" y="784654"/>
                </a:cubicBezTo>
                <a:cubicBezTo>
                  <a:pt x="38803" y="801065"/>
                  <a:pt x="39726" y="817703"/>
                  <a:pt x="42456" y="834081"/>
                </a:cubicBezTo>
                <a:cubicBezTo>
                  <a:pt x="43852" y="842457"/>
                  <a:pt x="46970" y="850468"/>
                  <a:pt x="48635" y="858794"/>
                </a:cubicBezTo>
                <a:cubicBezTo>
                  <a:pt x="63789" y="934562"/>
                  <a:pt x="46637" y="863160"/>
                  <a:pt x="60991" y="920578"/>
                </a:cubicBezTo>
                <a:cubicBezTo>
                  <a:pt x="63051" y="947351"/>
                  <a:pt x="64033" y="974229"/>
                  <a:pt x="67170" y="1000897"/>
                </a:cubicBezTo>
                <a:cubicBezTo>
                  <a:pt x="68868" y="1015333"/>
                  <a:pt x="82379" y="1052704"/>
                  <a:pt x="85705" y="1062681"/>
                </a:cubicBezTo>
                <a:cubicBezTo>
                  <a:pt x="90730" y="1077757"/>
                  <a:pt x="92262" y="1087773"/>
                  <a:pt x="104240" y="1099751"/>
                </a:cubicBezTo>
                <a:cubicBezTo>
                  <a:pt x="109491" y="1105002"/>
                  <a:pt x="116597" y="1107989"/>
                  <a:pt x="122775" y="1112108"/>
                </a:cubicBezTo>
                <a:cubicBezTo>
                  <a:pt x="143370" y="1143000"/>
                  <a:pt x="128953" y="1126523"/>
                  <a:pt x="172202" y="1155356"/>
                </a:cubicBezTo>
                <a:lnTo>
                  <a:pt x="190737" y="1167713"/>
                </a:lnTo>
                <a:cubicBezTo>
                  <a:pt x="202554" y="1203161"/>
                  <a:pt x="188454" y="1170072"/>
                  <a:pt x="215451" y="1204784"/>
                </a:cubicBezTo>
                <a:cubicBezTo>
                  <a:pt x="224568" y="1216507"/>
                  <a:pt x="235467" y="1227765"/>
                  <a:pt x="240164" y="1241854"/>
                </a:cubicBezTo>
                <a:cubicBezTo>
                  <a:pt x="244571" y="1255073"/>
                  <a:pt x="247428" y="1269062"/>
                  <a:pt x="258699" y="1278924"/>
                </a:cubicBezTo>
                <a:cubicBezTo>
                  <a:pt x="269876" y="1288704"/>
                  <a:pt x="283413" y="1295400"/>
                  <a:pt x="295770" y="1303638"/>
                </a:cubicBezTo>
                <a:lnTo>
                  <a:pt x="314305" y="1315994"/>
                </a:lnTo>
                <a:cubicBezTo>
                  <a:pt x="320483" y="1320113"/>
                  <a:pt x="325796" y="1326003"/>
                  <a:pt x="332840" y="1328351"/>
                </a:cubicBezTo>
                <a:lnTo>
                  <a:pt x="351375" y="1334529"/>
                </a:lnTo>
                <a:lnTo>
                  <a:pt x="388445" y="1359243"/>
                </a:lnTo>
                <a:lnTo>
                  <a:pt x="406981" y="1371600"/>
                </a:lnTo>
                <a:cubicBezTo>
                  <a:pt x="411100" y="1377778"/>
                  <a:pt x="414087" y="1384884"/>
                  <a:pt x="419337" y="1390135"/>
                </a:cubicBezTo>
                <a:cubicBezTo>
                  <a:pt x="424588" y="1395386"/>
                  <a:pt x="432168" y="1397738"/>
                  <a:pt x="437872" y="1402492"/>
                </a:cubicBezTo>
                <a:cubicBezTo>
                  <a:pt x="444585" y="1408086"/>
                  <a:pt x="449695" y="1415433"/>
                  <a:pt x="456408" y="1421027"/>
                </a:cubicBezTo>
                <a:cubicBezTo>
                  <a:pt x="462112" y="1425781"/>
                  <a:pt x="469239" y="1428630"/>
                  <a:pt x="474943" y="1433384"/>
                </a:cubicBezTo>
                <a:cubicBezTo>
                  <a:pt x="492782" y="1448250"/>
                  <a:pt x="493685" y="1452229"/>
                  <a:pt x="505835" y="1470454"/>
                </a:cubicBezTo>
                <a:cubicBezTo>
                  <a:pt x="521363" y="1517042"/>
                  <a:pt x="500416" y="1459617"/>
                  <a:pt x="524370" y="1507524"/>
                </a:cubicBezTo>
                <a:cubicBezTo>
                  <a:pt x="527282" y="1513349"/>
                  <a:pt x="527385" y="1520366"/>
                  <a:pt x="530548" y="1526059"/>
                </a:cubicBezTo>
                <a:cubicBezTo>
                  <a:pt x="537760" y="1539041"/>
                  <a:pt x="555262" y="1563129"/>
                  <a:pt x="555262" y="1563129"/>
                </a:cubicBezTo>
                <a:lnTo>
                  <a:pt x="573797" y="1618735"/>
                </a:lnTo>
                <a:cubicBezTo>
                  <a:pt x="575856" y="1624913"/>
                  <a:pt x="576362" y="1631851"/>
                  <a:pt x="579975" y="1637270"/>
                </a:cubicBezTo>
                <a:lnTo>
                  <a:pt x="592332" y="1655805"/>
                </a:lnTo>
                <a:cubicBezTo>
                  <a:pt x="596451" y="1668162"/>
                  <a:pt x="601530" y="1680239"/>
                  <a:pt x="604689" y="1692875"/>
                </a:cubicBezTo>
                <a:cubicBezTo>
                  <a:pt x="612446" y="1723907"/>
                  <a:pt x="608182" y="1709533"/>
                  <a:pt x="617045" y="1736124"/>
                </a:cubicBezTo>
                <a:cubicBezTo>
                  <a:pt x="614986" y="1760838"/>
                  <a:pt x="613943" y="1785657"/>
                  <a:pt x="610867" y="1810265"/>
                </a:cubicBezTo>
                <a:cubicBezTo>
                  <a:pt x="607977" y="1833387"/>
                  <a:pt x="603641" y="1832989"/>
                  <a:pt x="598510" y="1853513"/>
                </a:cubicBezTo>
                <a:cubicBezTo>
                  <a:pt x="593867" y="1872085"/>
                  <a:pt x="590581" y="1905566"/>
                  <a:pt x="579975" y="1921475"/>
                </a:cubicBezTo>
                <a:lnTo>
                  <a:pt x="567618" y="1940011"/>
                </a:lnTo>
                <a:lnTo>
                  <a:pt x="542905" y="2014151"/>
                </a:lnTo>
                <a:cubicBezTo>
                  <a:pt x="540845" y="2020329"/>
                  <a:pt x="540338" y="2027267"/>
                  <a:pt x="536726" y="2032686"/>
                </a:cubicBezTo>
                <a:lnTo>
                  <a:pt x="524370" y="2051221"/>
                </a:lnTo>
                <a:cubicBezTo>
                  <a:pt x="494918" y="2169020"/>
                  <a:pt x="532133" y="2012456"/>
                  <a:pt x="512013" y="2347784"/>
                </a:cubicBezTo>
                <a:cubicBezTo>
                  <a:pt x="511526" y="2355902"/>
                  <a:pt x="496810" y="2390062"/>
                  <a:pt x="493478" y="2403389"/>
                </a:cubicBezTo>
                <a:cubicBezTo>
                  <a:pt x="491500" y="2411300"/>
                  <a:pt x="485550" y="2437780"/>
                  <a:pt x="481121" y="2446638"/>
                </a:cubicBezTo>
                <a:cubicBezTo>
                  <a:pt x="477800" y="2453280"/>
                  <a:pt x="472883" y="2458995"/>
                  <a:pt x="468764" y="2465173"/>
                </a:cubicBezTo>
                <a:cubicBezTo>
                  <a:pt x="466705" y="2473411"/>
                  <a:pt x="466383" y="2482291"/>
                  <a:pt x="462586" y="2489886"/>
                </a:cubicBezTo>
                <a:cubicBezTo>
                  <a:pt x="455944" y="2503169"/>
                  <a:pt x="437872" y="2526956"/>
                  <a:pt x="437872" y="2526956"/>
                </a:cubicBezTo>
                <a:cubicBezTo>
                  <a:pt x="428534" y="2564309"/>
                  <a:pt x="434381" y="2543609"/>
                  <a:pt x="419337" y="2588740"/>
                </a:cubicBezTo>
                <a:lnTo>
                  <a:pt x="406981" y="2625811"/>
                </a:lnTo>
                <a:cubicBezTo>
                  <a:pt x="404921" y="2634049"/>
                  <a:pt x="402644" y="2642235"/>
                  <a:pt x="400802" y="2650524"/>
                </a:cubicBezTo>
                <a:cubicBezTo>
                  <a:pt x="398772" y="2659660"/>
                  <a:pt x="394581" y="2688907"/>
                  <a:pt x="388445" y="2699951"/>
                </a:cubicBezTo>
                <a:cubicBezTo>
                  <a:pt x="381233" y="2712933"/>
                  <a:pt x="368429" y="2722932"/>
                  <a:pt x="363732" y="2737021"/>
                </a:cubicBezTo>
                <a:cubicBezTo>
                  <a:pt x="361672" y="2743199"/>
                  <a:pt x="360716" y="2749863"/>
                  <a:pt x="357553" y="2755556"/>
                </a:cubicBezTo>
                <a:cubicBezTo>
                  <a:pt x="350341" y="2768538"/>
                  <a:pt x="332840" y="2792627"/>
                  <a:pt x="332840" y="2792627"/>
                </a:cubicBezTo>
                <a:cubicBezTo>
                  <a:pt x="330781" y="2798805"/>
                  <a:pt x="329825" y="2805469"/>
                  <a:pt x="326662" y="2811162"/>
                </a:cubicBezTo>
                <a:cubicBezTo>
                  <a:pt x="319450" y="2824144"/>
                  <a:pt x="301948" y="2848232"/>
                  <a:pt x="301948" y="2848232"/>
                </a:cubicBezTo>
                <a:cubicBezTo>
                  <a:pt x="299889" y="2854410"/>
                  <a:pt x="299838" y="2861682"/>
                  <a:pt x="295770" y="2866767"/>
                </a:cubicBezTo>
                <a:cubicBezTo>
                  <a:pt x="291131" y="2872565"/>
                  <a:pt x="277235" y="2879124"/>
                  <a:pt x="277235" y="2879124"/>
                </a:cubicBezTo>
              </a:path>
            </a:pathLst>
          </a:custGeom>
          <a:noFill/>
          <a:ln w="38100">
            <a:solidFill>
              <a:srgbClr val="FF0000"/>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sp>
        <p:nvSpPr>
          <p:cNvPr id="8" name="Freeform 7"/>
          <p:cNvSpPr/>
          <p:nvPr/>
        </p:nvSpPr>
        <p:spPr>
          <a:xfrm>
            <a:off x="3962400" y="56444"/>
            <a:ext cx="699911" cy="3002845"/>
          </a:xfrm>
          <a:custGeom>
            <a:avLst/>
            <a:gdLst>
              <a:gd name="connsiteX0" fmla="*/ 0 w 699911"/>
              <a:gd name="connsiteY0" fmla="*/ 3002845 h 3002845"/>
              <a:gd name="connsiteX1" fmla="*/ 22578 w 699911"/>
              <a:gd name="connsiteY1" fmla="*/ 2901245 h 3002845"/>
              <a:gd name="connsiteX2" fmla="*/ 45156 w 699911"/>
              <a:gd name="connsiteY2" fmla="*/ 2867378 h 3002845"/>
              <a:gd name="connsiteX3" fmla="*/ 146756 w 699911"/>
              <a:gd name="connsiteY3" fmla="*/ 2833512 h 3002845"/>
              <a:gd name="connsiteX4" fmla="*/ 180622 w 699911"/>
              <a:gd name="connsiteY4" fmla="*/ 2822223 h 3002845"/>
              <a:gd name="connsiteX5" fmla="*/ 214489 w 699911"/>
              <a:gd name="connsiteY5" fmla="*/ 2810934 h 3002845"/>
              <a:gd name="connsiteX6" fmla="*/ 214489 w 699911"/>
              <a:gd name="connsiteY6" fmla="*/ 2664178 h 3002845"/>
              <a:gd name="connsiteX7" fmla="*/ 191911 w 699911"/>
              <a:gd name="connsiteY7" fmla="*/ 2596445 h 3002845"/>
              <a:gd name="connsiteX8" fmla="*/ 146756 w 699911"/>
              <a:gd name="connsiteY8" fmla="*/ 2528712 h 3002845"/>
              <a:gd name="connsiteX9" fmla="*/ 124178 w 699911"/>
              <a:gd name="connsiteY9" fmla="*/ 2494845 h 3002845"/>
              <a:gd name="connsiteX10" fmla="*/ 112889 w 699911"/>
              <a:gd name="connsiteY10" fmla="*/ 2460978 h 3002845"/>
              <a:gd name="connsiteX11" fmla="*/ 146756 w 699911"/>
              <a:gd name="connsiteY11" fmla="*/ 2088445 h 3002845"/>
              <a:gd name="connsiteX12" fmla="*/ 158044 w 699911"/>
              <a:gd name="connsiteY12" fmla="*/ 2054578 h 3002845"/>
              <a:gd name="connsiteX13" fmla="*/ 180622 w 699911"/>
              <a:gd name="connsiteY13" fmla="*/ 2020712 h 3002845"/>
              <a:gd name="connsiteX14" fmla="*/ 203200 w 699911"/>
              <a:gd name="connsiteY14" fmla="*/ 1851378 h 3002845"/>
              <a:gd name="connsiteX15" fmla="*/ 225778 w 699911"/>
              <a:gd name="connsiteY15" fmla="*/ 1670756 h 3002845"/>
              <a:gd name="connsiteX16" fmla="*/ 237067 w 699911"/>
              <a:gd name="connsiteY16" fmla="*/ 1603023 h 3002845"/>
              <a:gd name="connsiteX17" fmla="*/ 248356 w 699911"/>
              <a:gd name="connsiteY17" fmla="*/ 1456267 h 3002845"/>
              <a:gd name="connsiteX18" fmla="*/ 259644 w 699911"/>
              <a:gd name="connsiteY18" fmla="*/ 1422400 h 3002845"/>
              <a:gd name="connsiteX19" fmla="*/ 270933 w 699911"/>
              <a:gd name="connsiteY19" fmla="*/ 1320800 h 3002845"/>
              <a:gd name="connsiteX20" fmla="*/ 293511 w 699911"/>
              <a:gd name="connsiteY20" fmla="*/ 1253067 h 3002845"/>
              <a:gd name="connsiteX21" fmla="*/ 327378 w 699911"/>
              <a:gd name="connsiteY21" fmla="*/ 1185334 h 3002845"/>
              <a:gd name="connsiteX22" fmla="*/ 338667 w 699911"/>
              <a:gd name="connsiteY22" fmla="*/ 1151467 h 3002845"/>
              <a:gd name="connsiteX23" fmla="*/ 383822 w 699911"/>
              <a:gd name="connsiteY23" fmla="*/ 1083734 h 3002845"/>
              <a:gd name="connsiteX24" fmla="*/ 395111 w 699911"/>
              <a:gd name="connsiteY24" fmla="*/ 1049867 h 3002845"/>
              <a:gd name="connsiteX25" fmla="*/ 428978 w 699911"/>
              <a:gd name="connsiteY25" fmla="*/ 1016000 h 3002845"/>
              <a:gd name="connsiteX26" fmla="*/ 451556 w 699911"/>
              <a:gd name="connsiteY26" fmla="*/ 982134 h 3002845"/>
              <a:gd name="connsiteX27" fmla="*/ 462844 w 699911"/>
              <a:gd name="connsiteY27" fmla="*/ 948267 h 3002845"/>
              <a:gd name="connsiteX28" fmla="*/ 485422 w 699911"/>
              <a:gd name="connsiteY28" fmla="*/ 835378 h 3002845"/>
              <a:gd name="connsiteX29" fmla="*/ 508000 w 699911"/>
              <a:gd name="connsiteY29" fmla="*/ 767645 h 3002845"/>
              <a:gd name="connsiteX30" fmla="*/ 519289 w 699911"/>
              <a:gd name="connsiteY30" fmla="*/ 733778 h 3002845"/>
              <a:gd name="connsiteX31" fmla="*/ 541867 w 699911"/>
              <a:gd name="connsiteY31" fmla="*/ 699912 h 3002845"/>
              <a:gd name="connsiteX32" fmla="*/ 553156 w 699911"/>
              <a:gd name="connsiteY32" fmla="*/ 666045 h 3002845"/>
              <a:gd name="connsiteX33" fmla="*/ 587022 w 699911"/>
              <a:gd name="connsiteY33" fmla="*/ 598312 h 3002845"/>
              <a:gd name="connsiteX34" fmla="*/ 609600 w 699911"/>
              <a:gd name="connsiteY34" fmla="*/ 474134 h 3002845"/>
              <a:gd name="connsiteX35" fmla="*/ 620889 w 699911"/>
              <a:gd name="connsiteY35" fmla="*/ 440267 h 3002845"/>
              <a:gd name="connsiteX36" fmla="*/ 643467 w 699911"/>
              <a:gd name="connsiteY36" fmla="*/ 327378 h 3002845"/>
              <a:gd name="connsiteX37" fmla="*/ 677333 w 699911"/>
              <a:gd name="connsiteY37" fmla="*/ 225778 h 3002845"/>
              <a:gd name="connsiteX38" fmla="*/ 688622 w 699911"/>
              <a:gd name="connsiteY38" fmla="*/ 191912 h 3002845"/>
              <a:gd name="connsiteX39" fmla="*/ 699911 w 699911"/>
              <a:gd name="connsiteY39" fmla="*/ 158045 h 3002845"/>
              <a:gd name="connsiteX40" fmla="*/ 688622 w 699911"/>
              <a:gd name="connsiteY40" fmla="*/ 0 h 300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99911" h="3002845">
                <a:moveTo>
                  <a:pt x="0" y="3002845"/>
                </a:moveTo>
                <a:cubicBezTo>
                  <a:pt x="4336" y="2976830"/>
                  <a:pt x="8683" y="2929036"/>
                  <a:pt x="22578" y="2901245"/>
                </a:cubicBezTo>
                <a:cubicBezTo>
                  <a:pt x="28646" y="2889110"/>
                  <a:pt x="33651" y="2874569"/>
                  <a:pt x="45156" y="2867378"/>
                </a:cubicBezTo>
                <a:cubicBezTo>
                  <a:pt x="45168" y="2867371"/>
                  <a:pt x="129816" y="2839158"/>
                  <a:pt x="146756" y="2833512"/>
                </a:cubicBezTo>
                <a:lnTo>
                  <a:pt x="180622" y="2822223"/>
                </a:lnTo>
                <a:lnTo>
                  <a:pt x="214489" y="2810934"/>
                </a:lnTo>
                <a:cubicBezTo>
                  <a:pt x="235539" y="2747784"/>
                  <a:pt x="233947" y="2767953"/>
                  <a:pt x="214489" y="2664178"/>
                </a:cubicBezTo>
                <a:cubicBezTo>
                  <a:pt x="210103" y="2640787"/>
                  <a:pt x="205112" y="2616247"/>
                  <a:pt x="191911" y="2596445"/>
                </a:cubicBezTo>
                <a:lnTo>
                  <a:pt x="146756" y="2528712"/>
                </a:lnTo>
                <a:cubicBezTo>
                  <a:pt x="139230" y="2517423"/>
                  <a:pt x="128468" y="2507716"/>
                  <a:pt x="124178" y="2494845"/>
                </a:cubicBezTo>
                <a:lnTo>
                  <a:pt x="112889" y="2460978"/>
                </a:lnTo>
                <a:cubicBezTo>
                  <a:pt x="125060" y="2132368"/>
                  <a:pt x="92027" y="2252637"/>
                  <a:pt x="146756" y="2088445"/>
                </a:cubicBezTo>
                <a:cubicBezTo>
                  <a:pt x="150519" y="2077156"/>
                  <a:pt x="151443" y="2064479"/>
                  <a:pt x="158044" y="2054578"/>
                </a:cubicBezTo>
                <a:lnTo>
                  <a:pt x="180622" y="2020712"/>
                </a:lnTo>
                <a:cubicBezTo>
                  <a:pt x="206885" y="1941924"/>
                  <a:pt x="188467" y="2006070"/>
                  <a:pt x="203200" y="1851378"/>
                </a:cubicBezTo>
                <a:cubicBezTo>
                  <a:pt x="209514" y="1785086"/>
                  <a:pt x="215850" y="1735289"/>
                  <a:pt x="225778" y="1670756"/>
                </a:cubicBezTo>
                <a:cubicBezTo>
                  <a:pt x="229258" y="1648133"/>
                  <a:pt x="233304" y="1625601"/>
                  <a:pt x="237067" y="1603023"/>
                </a:cubicBezTo>
                <a:cubicBezTo>
                  <a:pt x="240830" y="1554104"/>
                  <a:pt x="242271" y="1504951"/>
                  <a:pt x="248356" y="1456267"/>
                </a:cubicBezTo>
                <a:cubicBezTo>
                  <a:pt x="249832" y="1444459"/>
                  <a:pt x="257688" y="1434138"/>
                  <a:pt x="259644" y="1422400"/>
                </a:cubicBezTo>
                <a:cubicBezTo>
                  <a:pt x="265246" y="1388789"/>
                  <a:pt x="264250" y="1354213"/>
                  <a:pt x="270933" y="1320800"/>
                </a:cubicBezTo>
                <a:cubicBezTo>
                  <a:pt x="275600" y="1297463"/>
                  <a:pt x="285985" y="1275645"/>
                  <a:pt x="293511" y="1253067"/>
                </a:cubicBezTo>
                <a:cubicBezTo>
                  <a:pt x="309091" y="1206328"/>
                  <a:pt x="298199" y="1229102"/>
                  <a:pt x="327378" y="1185334"/>
                </a:cubicBezTo>
                <a:cubicBezTo>
                  <a:pt x="331141" y="1174045"/>
                  <a:pt x="332888" y="1161869"/>
                  <a:pt x="338667" y="1151467"/>
                </a:cubicBezTo>
                <a:cubicBezTo>
                  <a:pt x="351845" y="1127747"/>
                  <a:pt x="383822" y="1083734"/>
                  <a:pt x="383822" y="1083734"/>
                </a:cubicBezTo>
                <a:cubicBezTo>
                  <a:pt x="387585" y="1072445"/>
                  <a:pt x="388510" y="1059768"/>
                  <a:pt x="395111" y="1049867"/>
                </a:cubicBezTo>
                <a:cubicBezTo>
                  <a:pt x="403967" y="1036583"/>
                  <a:pt x="418757" y="1028265"/>
                  <a:pt x="428978" y="1016000"/>
                </a:cubicBezTo>
                <a:cubicBezTo>
                  <a:pt x="437664" y="1005577"/>
                  <a:pt x="444030" y="993423"/>
                  <a:pt x="451556" y="982134"/>
                </a:cubicBezTo>
                <a:cubicBezTo>
                  <a:pt x="455319" y="970845"/>
                  <a:pt x="460168" y="959862"/>
                  <a:pt x="462844" y="948267"/>
                </a:cubicBezTo>
                <a:cubicBezTo>
                  <a:pt x="471473" y="910875"/>
                  <a:pt x="473287" y="871784"/>
                  <a:pt x="485422" y="835378"/>
                </a:cubicBezTo>
                <a:lnTo>
                  <a:pt x="508000" y="767645"/>
                </a:lnTo>
                <a:cubicBezTo>
                  <a:pt x="511763" y="756356"/>
                  <a:pt x="512688" y="743679"/>
                  <a:pt x="519289" y="733778"/>
                </a:cubicBezTo>
                <a:lnTo>
                  <a:pt x="541867" y="699912"/>
                </a:lnTo>
                <a:cubicBezTo>
                  <a:pt x="545630" y="688623"/>
                  <a:pt x="547834" y="676688"/>
                  <a:pt x="553156" y="666045"/>
                </a:cubicBezTo>
                <a:cubicBezTo>
                  <a:pt x="596924" y="578506"/>
                  <a:pt x="558646" y="683438"/>
                  <a:pt x="587022" y="598312"/>
                </a:cubicBezTo>
                <a:cubicBezTo>
                  <a:pt x="592055" y="568115"/>
                  <a:pt x="601710" y="505692"/>
                  <a:pt x="609600" y="474134"/>
                </a:cubicBezTo>
                <a:cubicBezTo>
                  <a:pt x="612486" y="462590"/>
                  <a:pt x="618308" y="451883"/>
                  <a:pt x="620889" y="440267"/>
                </a:cubicBezTo>
                <a:cubicBezTo>
                  <a:pt x="638327" y="361795"/>
                  <a:pt x="624187" y="391645"/>
                  <a:pt x="643467" y="327378"/>
                </a:cubicBezTo>
                <a:cubicBezTo>
                  <a:pt x="643472" y="327360"/>
                  <a:pt x="671686" y="242720"/>
                  <a:pt x="677333" y="225778"/>
                </a:cubicBezTo>
                <a:lnTo>
                  <a:pt x="688622" y="191912"/>
                </a:lnTo>
                <a:lnTo>
                  <a:pt x="699911" y="158045"/>
                </a:lnTo>
                <a:cubicBezTo>
                  <a:pt x="687997" y="15078"/>
                  <a:pt x="688622" y="67890"/>
                  <a:pt x="688622" y="0"/>
                </a:cubicBezTo>
              </a:path>
            </a:pathLst>
          </a:custGeom>
          <a:noFill/>
          <a:ln w="38100">
            <a:solidFill>
              <a:srgbClr val="00FFFF"/>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9837" y="72100"/>
            <a:ext cx="1554163"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Folded Corner 41"/>
          <p:cNvSpPr/>
          <p:nvPr/>
        </p:nvSpPr>
        <p:spPr>
          <a:xfrm>
            <a:off x="190937" y="128398"/>
            <a:ext cx="1790079" cy="400804"/>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th-TH" sz="1800" b="1" dirty="0" err="1">
                <a:solidFill>
                  <a:srgbClr val="000000"/>
                </a:solidFill>
                <a:latin typeface="TH SarabunPSK" panose="020B0500040200020003" pitchFamily="34" charset="-34"/>
                <a:cs typeface="TH SarabunPSK" panose="020B0500040200020003" pitchFamily="34" charset="-34"/>
              </a:rPr>
              <a:t>บ.นภัส</a:t>
            </a:r>
            <a:r>
              <a:rPr lang="th-TH" sz="1800" b="1" dirty="0">
                <a:solidFill>
                  <a:srgbClr val="000000"/>
                </a:solidFill>
                <a:latin typeface="TH SarabunPSK" panose="020B0500040200020003" pitchFamily="34" charset="-34"/>
                <a:cs typeface="TH SarabunPSK" panose="020B0500040200020003" pitchFamily="34" charset="-34"/>
              </a:rPr>
              <a:t> โซ</a:t>
            </a:r>
            <a:r>
              <a:rPr lang="th-TH" sz="1800" b="1" dirty="0" err="1">
                <a:solidFill>
                  <a:srgbClr val="000000"/>
                </a:solidFill>
                <a:latin typeface="TH SarabunPSK" panose="020B0500040200020003" pitchFamily="34" charset="-34"/>
                <a:cs typeface="TH SarabunPSK" panose="020B0500040200020003" pitchFamily="34" charset="-34"/>
              </a:rPr>
              <a:t>ล่าร์</a:t>
            </a:r>
            <a:r>
              <a:rPr lang="th-TH" sz="1800" b="1" dirty="0">
                <a:solidFill>
                  <a:srgbClr val="000000"/>
                </a:solidFill>
                <a:latin typeface="TH SarabunPSK" panose="020B0500040200020003" pitchFamily="34" charset="-34"/>
                <a:cs typeface="TH SarabunPSK" panose="020B0500040200020003" pitchFamily="34" charset="-34"/>
              </a:rPr>
              <a:t> จำกัด</a:t>
            </a:r>
          </a:p>
        </p:txBody>
      </p:sp>
      <p:sp>
        <p:nvSpPr>
          <p:cNvPr id="2054" name="Freeform 2053"/>
          <p:cNvSpPr/>
          <p:nvPr/>
        </p:nvSpPr>
        <p:spPr>
          <a:xfrm>
            <a:off x="5160579" y="5244662"/>
            <a:ext cx="767255" cy="42041"/>
          </a:xfrm>
          <a:custGeom>
            <a:avLst/>
            <a:gdLst>
              <a:gd name="connsiteX0" fmla="*/ 767255 w 767255"/>
              <a:gd name="connsiteY0" fmla="*/ 42041 h 42041"/>
              <a:gd name="connsiteX1" fmla="*/ 714704 w 767255"/>
              <a:gd name="connsiteY1" fmla="*/ 31531 h 42041"/>
              <a:gd name="connsiteX2" fmla="*/ 641131 w 767255"/>
              <a:gd name="connsiteY2" fmla="*/ 10510 h 42041"/>
              <a:gd name="connsiteX3" fmla="*/ 567559 w 767255"/>
              <a:gd name="connsiteY3" fmla="*/ 0 h 42041"/>
              <a:gd name="connsiteX4" fmla="*/ 409904 w 767255"/>
              <a:gd name="connsiteY4" fmla="*/ 10510 h 42041"/>
              <a:gd name="connsiteX5" fmla="*/ 346842 w 767255"/>
              <a:gd name="connsiteY5" fmla="*/ 31531 h 42041"/>
              <a:gd name="connsiteX6" fmla="*/ 315311 w 767255"/>
              <a:gd name="connsiteY6" fmla="*/ 42041 h 42041"/>
              <a:gd name="connsiteX7" fmla="*/ 0 w 767255"/>
              <a:gd name="connsiteY7" fmla="*/ 42041 h 4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7255" h="42041">
                <a:moveTo>
                  <a:pt x="767255" y="42041"/>
                </a:moveTo>
                <a:cubicBezTo>
                  <a:pt x="749738" y="38538"/>
                  <a:pt x="732035" y="35864"/>
                  <a:pt x="714704" y="31531"/>
                </a:cubicBezTo>
                <a:cubicBezTo>
                  <a:pt x="654676" y="16524"/>
                  <a:pt x="713209" y="23615"/>
                  <a:pt x="641131" y="10510"/>
                </a:cubicBezTo>
                <a:cubicBezTo>
                  <a:pt x="616758" y="6078"/>
                  <a:pt x="592083" y="3503"/>
                  <a:pt x="567559" y="0"/>
                </a:cubicBezTo>
                <a:cubicBezTo>
                  <a:pt x="515007" y="3503"/>
                  <a:pt x="462043" y="3062"/>
                  <a:pt x="409904" y="10510"/>
                </a:cubicBezTo>
                <a:cubicBezTo>
                  <a:pt x="387969" y="13644"/>
                  <a:pt x="367863" y="24524"/>
                  <a:pt x="346842" y="31531"/>
                </a:cubicBezTo>
                <a:cubicBezTo>
                  <a:pt x="336332" y="35034"/>
                  <a:pt x="326390" y="42041"/>
                  <a:pt x="315311" y="42041"/>
                </a:cubicBezTo>
                <a:lnTo>
                  <a:pt x="0" y="42041"/>
                </a:lnTo>
              </a:path>
            </a:pathLst>
          </a:custGeom>
          <a:noFill/>
          <a:ln w="38100">
            <a:solidFill>
              <a:schemeClr val="bg1"/>
            </a:solid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FFFFFF"/>
              </a:solidFill>
              <a:latin typeface="TH SarabunPSK" panose="020B0500040200020003" pitchFamily="34" charset="-34"/>
              <a:cs typeface="TH SarabunPSK" panose="020B0500040200020003" pitchFamily="34" charset="-34"/>
            </a:endParaRPr>
          </a:p>
        </p:txBody>
      </p:sp>
      <p:pic>
        <p:nvPicPr>
          <p:cNvPr id="102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5138" y="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1917" y="6369986"/>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5" name="TextBox 2054"/>
          <p:cNvSpPr txBox="1"/>
          <p:nvPr/>
        </p:nvSpPr>
        <p:spPr>
          <a:xfrm>
            <a:off x="5301417" y="117560"/>
            <a:ext cx="1899504" cy="400110"/>
          </a:xfrm>
          <a:prstGeom prst="rect">
            <a:avLst/>
          </a:prstGeom>
          <a:solidFill>
            <a:schemeClr val="accent6">
              <a:lumMod val="60000"/>
              <a:lumOff val="40000"/>
            </a:schemeClr>
          </a:solidFill>
          <a:ln w="38100">
            <a:solidFill>
              <a:schemeClr val="tx1">
                <a:lumMod val="95000"/>
                <a:lumOff val="5000"/>
              </a:schemeClr>
            </a:solidFill>
          </a:ln>
        </p:spPr>
        <p:txBody>
          <a:bodyPr wrap="square" rtlCol="0">
            <a:spAutoFit/>
          </a:bodyPr>
          <a:lstStyle/>
          <a:p>
            <a:pPr algn="ctr"/>
            <a:r>
              <a:rPr lang="en-US" sz="2000" b="1" dirty="0" smtClean="0">
                <a:solidFill>
                  <a:srgbClr val="FFFFFF"/>
                </a:solidFill>
                <a:latin typeface="TH SarabunPSK" panose="020B0500040200020003" pitchFamily="34" charset="-34"/>
                <a:cs typeface="TH SarabunPSK" panose="020B0500040200020003" pitchFamily="34" charset="-34"/>
              </a:rPr>
              <a:t>MHA01 (Spare)</a:t>
            </a:r>
            <a:endParaRPr lang="th-TH" sz="2000" b="1" dirty="0">
              <a:solidFill>
                <a:srgbClr val="FFFFFF"/>
              </a:solidFill>
              <a:latin typeface="TH SarabunPSK" panose="020B0500040200020003" pitchFamily="34" charset="-34"/>
              <a:cs typeface="TH SarabunPSK" panose="020B0500040200020003" pitchFamily="34" charset="-34"/>
            </a:endParaRPr>
          </a:p>
        </p:txBody>
      </p:sp>
      <p:sp>
        <p:nvSpPr>
          <p:cNvPr id="2057" name="Chevron 2056"/>
          <p:cNvSpPr/>
          <p:nvPr/>
        </p:nvSpPr>
        <p:spPr>
          <a:xfrm rot="3339368">
            <a:off x="2468755" y="1054159"/>
            <a:ext cx="154248" cy="220981"/>
          </a:xfrm>
          <a:prstGeom prst="chevron">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57" name="Chevron 56"/>
          <p:cNvSpPr/>
          <p:nvPr/>
        </p:nvSpPr>
        <p:spPr>
          <a:xfrm rot="3339368">
            <a:off x="2553578" y="1166367"/>
            <a:ext cx="154248" cy="220981"/>
          </a:xfrm>
          <a:prstGeom prst="chevron">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58" name="Chevron 57"/>
          <p:cNvSpPr/>
          <p:nvPr/>
        </p:nvSpPr>
        <p:spPr>
          <a:xfrm rot="3339368">
            <a:off x="2635504" y="1285848"/>
            <a:ext cx="154248" cy="220981"/>
          </a:xfrm>
          <a:prstGeom prst="chevron">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62" name="Chevron 61"/>
          <p:cNvSpPr/>
          <p:nvPr/>
        </p:nvSpPr>
        <p:spPr>
          <a:xfrm rot="3339368">
            <a:off x="2218214" y="716918"/>
            <a:ext cx="104440" cy="186281"/>
          </a:xfrm>
          <a:prstGeom prst="chevron">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63" name="Chevron 62"/>
          <p:cNvSpPr/>
          <p:nvPr/>
        </p:nvSpPr>
        <p:spPr>
          <a:xfrm rot="3339368">
            <a:off x="2303037" y="829126"/>
            <a:ext cx="104440" cy="186281"/>
          </a:xfrm>
          <a:prstGeom prst="chevron">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64" name="Chevron 63"/>
          <p:cNvSpPr/>
          <p:nvPr/>
        </p:nvSpPr>
        <p:spPr>
          <a:xfrm rot="3339368">
            <a:off x="2384963" y="948607"/>
            <a:ext cx="104440" cy="186281"/>
          </a:xfrm>
          <a:prstGeom prst="chevron">
            <a:avLst/>
          </a:prstGeom>
          <a:solidFill>
            <a:srgbClr val="FF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71" name="Chevron 70"/>
          <p:cNvSpPr/>
          <p:nvPr/>
        </p:nvSpPr>
        <p:spPr>
          <a:xfrm rot="6681913">
            <a:off x="4484674" y="481447"/>
            <a:ext cx="154248" cy="220981"/>
          </a:xfrm>
          <a:prstGeom prst="chevron">
            <a:avLst/>
          </a:prstGeom>
          <a:solidFill>
            <a:srgbClr val="FF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72" name="Chevron 71"/>
          <p:cNvSpPr/>
          <p:nvPr/>
        </p:nvSpPr>
        <p:spPr>
          <a:xfrm rot="6681913">
            <a:off x="4439758" y="614744"/>
            <a:ext cx="154248" cy="220981"/>
          </a:xfrm>
          <a:prstGeom prst="chevron">
            <a:avLst/>
          </a:prstGeom>
          <a:solidFill>
            <a:srgbClr val="FF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73" name="Chevron 72"/>
          <p:cNvSpPr/>
          <p:nvPr/>
        </p:nvSpPr>
        <p:spPr>
          <a:xfrm rot="6681913">
            <a:off x="4387201" y="749745"/>
            <a:ext cx="154248" cy="220981"/>
          </a:xfrm>
          <a:prstGeom prst="chevron">
            <a:avLst/>
          </a:prstGeom>
          <a:solidFill>
            <a:srgbClr val="FF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78" name="Chevron 77"/>
          <p:cNvSpPr/>
          <p:nvPr/>
        </p:nvSpPr>
        <p:spPr>
          <a:xfrm rot="11030108">
            <a:off x="5806443" y="5148580"/>
            <a:ext cx="87698" cy="171788"/>
          </a:xfrm>
          <a:prstGeom prst="chevron">
            <a:avLst/>
          </a:prstGeom>
          <a:solidFill>
            <a:srgbClr val="00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79" name="Chevron 78"/>
          <p:cNvSpPr/>
          <p:nvPr/>
        </p:nvSpPr>
        <p:spPr>
          <a:xfrm rot="11030108">
            <a:off x="5715535" y="5160981"/>
            <a:ext cx="87698" cy="171788"/>
          </a:xfrm>
          <a:prstGeom prst="chevron">
            <a:avLst/>
          </a:prstGeom>
          <a:solidFill>
            <a:srgbClr val="00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80" name="Chevron 79"/>
          <p:cNvSpPr/>
          <p:nvPr/>
        </p:nvSpPr>
        <p:spPr>
          <a:xfrm rot="11030108">
            <a:off x="5622768" y="5169055"/>
            <a:ext cx="87698" cy="171788"/>
          </a:xfrm>
          <a:prstGeom prst="chevron">
            <a:avLst/>
          </a:prstGeom>
          <a:solidFill>
            <a:srgbClr val="00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82" name="Chevron 81"/>
          <p:cNvSpPr/>
          <p:nvPr/>
        </p:nvSpPr>
        <p:spPr>
          <a:xfrm rot="14972818">
            <a:off x="6410771" y="6202223"/>
            <a:ext cx="154248" cy="220981"/>
          </a:xfrm>
          <a:prstGeom prst="chevro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83" name="Chevron 82"/>
          <p:cNvSpPr/>
          <p:nvPr/>
        </p:nvSpPr>
        <p:spPr>
          <a:xfrm rot="14972818">
            <a:off x="6355367" y="6072934"/>
            <a:ext cx="154248" cy="220981"/>
          </a:xfrm>
          <a:prstGeom prst="chevro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84" name="Chevron 83"/>
          <p:cNvSpPr/>
          <p:nvPr/>
        </p:nvSpPr>
        <p:spPr>
          <a:xfrm rot="14972818">
            <a:off x="6304521" y="5937278"/>
            <a:ext cx="154248" cy="220981"/>
          </a:xfrm>
          <a:prstGeom prst="chevron">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59" name="Rounded Rectangle 58"/>
          <p:cNvSpPr/>
          <p:nvPr/>
        </p:nvSpPr>
        <p:spPr bwMode="auto">
          <a:xfrm>
            <a:off x="4958274" y="2253726"/>
            <a:ext cx="3812276" cy="1152961"/>
          </a:xfrm>
          <a:prstGeom prst="roundRect">
            <a:avLst/>
          </a:prstGeom>
          <a:solidFill>
            <a:srgbClr val="FFC000"/>
          </a:solidFill>
          <a:ln w="28575" cap="flat" cmpd="sng" algn="ctr">
            <a:solidFill>
              <a:schemeClr val="tx1">
                <a:lumMod val="95000"/>
                <a:lumOff val="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3200" b="1" dirty="0" smtClean="0">
                <a:solidFill>
                  <a:srgbClr val="000000"/>
                </a:solidFill>
                <a:latin typeface="TH SarabunPSK" panose="020B0500040200020003" pitchFamily="34" charset="-34"/>
                <a:cs typeface="TH SarabunPSK" panose="020B0500040200020003" pitchFamily="34" charset="-34"/>
              </a:rPr>
              <a:t>Network topology </a:t>
            </a:r>
            <a:r>
              <a:rPr lang="en-US" sz="3200" b="1" dirty="0" err="1" smtClean="0">
                <a:solidFill>
                  <a:srgbClr val="000000"/>
                </a:solidFill>
                <a:latin typeface="TH SarabunPSK" panose="020B0500040200020003" pitchFamily="34" charset="-34"/>
                <a:cs typeface="TH SarabunPSK" panose="020B0500040200020003" pitchFamily="34" charset="-34"/>
              </a:rPr>
              <a:t>Maesariang</a:t>
            </a:r>
            <a:r>
              <a:rPr lang="en-US" sz="3200" b="1" dirty="0" smtClean="0">
                <a:solidFill>
                  <a:srgbClr val="000000"/>
                </a:solidFill>
                <a:latin typeface="TH SarabunPSK" panose="020B0500040200020003" pitchFamily="34" charset="-34"/>
                <a:cs typeface="TH SarabunPSK" panose="020B0500040200020003" pitchFamily="34" charset="-34"/>
              </a:rPr>
              <a:t> </a:t>
            </a:r>
            <a:endParaRPr lang="th-TH" sz="3200" b="1" dirty="0">
              <a:solidFill>
                <a:srgbClr val="000000"/>
              </a:solidFill>
              <a:latin typeface="TH SarabunPSK" panose="020B0500040200020003" pitchFamily="34" charset="-34"/>
              <a:cs typeface="TH SarabunPSK" panose="020B0500040200020003" pitchFamily="34" charset="-34"/>
            </a:endParaRPr>
          </a:p>
        </p:txBody>
      </p:sp>
      <p:sp>
        <p:nvSpPr>
          <p:cNvPr id="60" name="TextBox 59"/>
          <p:cNvSpPr txBox="1"/>
          <p:nvPr/>
        </p:nvSpPr>
        <p:spPr>
          <a:xfrm>
            <a:off x="7029488" y="5900631"/>
            <a:ext cx="2007008" cy="400110"/>
          </a:xfrm>
          <a:prstGeom prst="rect">
            <a:avLst/>
          </a:prstGeom>
          <a:solidFill>
            <a:schemeClr val="accent6">
              <a:lumMod val="60000"/>
              <a:lumOff val="40000"/>
            </a:schemeClr>
          </a:solidFill>
          <a:ln w="38100">
            <a:solidFill>
              <a:schemeClr val="tx1">
                <a:lumMod val="95000"/>
                <a:lumOff val="5000"/>
              </a:schemeClr>
            </a:solidFill>
          </a:ln>
        </p:spPr>
        <p:txBody>
          <a:bodyPr wrap="square" rtlCol="0">
            <a:spAutoFit/>
          </a:bodyPr>
          <a:lstStyle/>
          <a:p>
            <a:pPr algn="ctr"/>
            <a:r>
              <a:rPr lang="en-US" sz="2000" b="1" dirty="0" smtClean="0">
                <a:solidFill>
                  <a:srgbClr val="FFFFFF"/>
                </a:solidFill>
                <a:latin typeface="TH SarabunPSK" panose="020B0500040200020003" pitchFamily="34" charset="-34"/>
                <a:cs typeface="TH SarabunPSK" panose="020B0500040200020003" pitchFamily="34" charset="-34"/>
              </a:rPr>
              <a:t>HOA08,09</a:t>
            </a:r>
            <a:endParaRPr lang="th-TH" sz="2000" b="1" dirty="0">
              <a:solidFill>
                <a:srgbClr val="FFFFFF"/>
              </a:solidFill>
              <a:latin typeface="TH SarabunPSK" panose="020B0500040200020003" pitchFamily="34" charset="-34"/>
              <a:cs typeface="TH SarabunPSK" panose="020B0500040200020003" pitchFamily="34" charset="-34"/>
            </a:endParaRPr>
          </a:p>
        </p:txBody>
      </p:sp>
      <p:pic>
        <p:nvPicPr>
          <p:cNvPr id="61" name="Picture 4" descr="http://www.formitize.com.au/content/04-blog/formitize-unveils-new-electrical-contractors-app-to-enhance-workflow/electrical_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49842" y="3693941"/>
            <a:ext cx="455139" cy="45513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9" name="Chevron 88"/>
          <p:cNvSpPr/>
          <p:nvPr/>
        </p:nvSpPr>
        <p:spPr>
          <a:xfrm rot="21391844">
            <a:off x="3558417" y="3819308"/>
            <a:ext cx="119678" cy="213224"/>
          </a:xfrm>
          <a:prstGeom prst="chevr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90" name="Chevron 89"/>
          <p:cNvSpPr/>
          <p:nvPr/>
        </p:nvSpPr>
        <p:spPr>
          <a:xfrm rot="21391844">
            <a:off x="3670969" y="3815695"/>
            <a:ext cx="119678" cy="213224"/>
          </a:xfrm>
          <a:prstGeom prst="chevr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91" name="Chevron 90"/>
          <p:cNvSpPr/>
          <p:nvPr/>
        </p:nvSpPr>
        <p:spPr>
          <a:xfrm rot="21391844">
            <a:off x="3779023" y="3816069"/>
            <a:ext cx="119678" cy="213224"/>
          </a:xfrm>
          <a:prstGeom prst="chevro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rgbClr val="000000"/>
              </a:solidFill>
              <a:latin typeface="TH SarabunPSK" panose="020B0500040200020003" pitchFamily="34" charset="-34"/>
              <a:cs typeface="TH SarabunPSK" panose="020B0500040200020003" pitchFamily="34" charset="-34"/>
            </a:endParaRPr>
          </a:p>
        </p:txBody>
      </p:sp>
      <p:sp>
        <p:nvSpPr>
          <p:cNvPr id="66" name="Folded Corner 65"/>
          <p:cNvSpPr/>
          <p:nvPr/>
        </p:nvSpPr>
        <p:spPr>
          <a:xfrm>
            <a:off x="753467" y="1430868"/>
            <a:ext cx="1790079" cy="1063463"/>
          </a:xfrm>
          <a:prstGeom prst="foldedCorner">
            <a:avLst/>
          </a:prstGeom>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1800" b="1" dirty="0" err="1">
                <a:solidFill>
                  <a:srgbClr val="FFFFFF"/>
                </a:solidFill>
                <a:latin typeface="TH SarabunPSK" panose="020B0500040200020003" pitchFamily="34" charset="-34"/>
                <a:cs typeface="TH SarabunPSK" panose="020B0500040200020003" pitchFamily="34" charset="-34"/>
              </a:rPr>
              <a:t>Maesariang</a:t>
            </a:r>
            <a:r>
              <a:rPr lang="en-US" sz="1800" b="1" dirty="0">
                <a:solidFill>
                  <a:srgbClr val="FFFFFF"/>
                </a:solidFill>
                <a:latin typeface="TH SarabunPSK" panose="020B0500040200020003" pitchFamily="34" charset="-34"/>
                <a:cs typeface="TH SarabunPSK" panose="020B0500040200020003" pitchFamily="34" charset="-34"/>
              </a:rPr>
              <a:t> Solar</a:t>
            </a:r>
            <a:endParaRPr lang="th-TH" sz="1800" b="1" dirty="0">
              <a:solidFill>
                <a:srgbClr val="FFFFFF"/>
              </a:solidFill>
              <a:latin typeface="TH SarabunPSK" panose="020B0500040200020003" pitchFamily="34" charset="-34"/>
              <a:cs typeface="TH SarabunPSK" panose="020B0500040200020003" pitchFamily="34" charset="-34"/>
            </a:endParaRPr>
          </a:p>
          <a:p>
            <a:pPr algn="ctr"/>
            <a:r>
              <a:rPr lang="en-US" sz="2000" b="1" dirty="0" smtClean="0">
                <a:solidFill>
                  <a:srgbClr val="FFFF00"/>
                </a:solidFill>
                <a:latin typeface="TH SarabunPSK" panose="020B0500040200020003" pitchFamily="34" charset="-34"/>
                <a:cs typeface="TH SarabunPSK" panose="020B0500040200020003" pitchFamily="34" charset="-34"/>
              </a:rPr>
              <a:t>3 x 1250 kVA</a:t>
            </a:r>
          </a:p>
          <a:p>
            <a:pPr algn="ctr"/>
            <a:r>
              <a:rPr lang="en-US" sz="1800" b="1" dirty="0">
                <a:solidFill>
                  <a:srgbClr val="FFFFFF"/>
                </a:solidFill>
                <a:latin typeface="TH SarabunPSK" panose="020B0500040200020003" pitchFamily="34" charset="-34"/>
                <a:cs typeface="TH SarabunPSK" panose="020B0500040200020003" pitchFamily="34" charset="-34"/>
              </a:rPr>
              <a:t>Peak</a:t>
            </a:r>
            <a:r>
              <a:rPr lang="th-TH" sz="1800" b="1" dirty="0">
                <a:solidFill>
                  <a:srgbClr val="FFFFFF"/>
                </a:solidFill>
                <a:latin typeface="TH SarabunPSK" panose="020B0500040200020003" pitchFamily="34" charset="-34"/>
                <a:cs typeface="TH SarabunPSK" panose="020B0500040200020003" pitchFamily="34" charset="-34"/>
              </a:rPr>
              <a:t> </a:t>
            </a:r>
            <a:r>
              <a:rPr lang="en-US" sz="1800" b="1" dirty="0">
                <a:solidFill>
                  <a:srgbClr val="FFFFFF"/>
                </a:solidFill>
                <a:latin typeface="TH SarabunPSK" panose="020B0500040200020003" pitchFamily="34" charset="-34"/>
                <a:cs typeface="TH SarabunPSK" panose="020B0500040200020003" pitchFamily="34" charset="-34"/>
              </a:rPr>
              <a:t> 2.7  MW</a:t>
            </a:r>
            <a:r>
              <a:rPr lang="th-TH" sz="1800" b="1" dirty="0">
                <a:solidFill>
                  <a:srgbClr val="FFFFFF"/>
                </a:solidFill>
                <a:latin typeface="TH SarabunPSK" panose="020B0500040200020003" pitchFamily="34" charset="-34"/>
                <a:cs typeface="TH SarabunPSK" panose="020B0500040200020003" pitchFamily="34" charset="-34"/>
              </a:rPr>
              <a:t> </a:t>
            </a:r>
          </a:p>
        </p:txBody>
      </p:sp>
      <p:sp>
        <p:nvSpPr>
          <p:cNvPr id="67" name="Folded Corner 66"/>
          <p:cNvSpPr/>
          <p:nvPr/>
        </p:nvSpPr>
        <p:spPr>
          <a:xfrm>
            <a:off x="190937" y="128397"/>
            <a:ext cx="1790079" cy="1063463"/>
          </a:xfrm>
          <a:prstGeom prst="foldedCorner">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800" b="1" dirty="0" err="1" smtClean="0">
                <a:solidFill>
                  <a:srgbClr val="000000"/>
                </a:solidFill>
                <a:latin typeface="TH SarabunPSK" panose="020B0500040200020003" pitchFamily="34" charset="-34"/>
                <a:cs typeface="TH SarabunPSK" panose="020B0500040200020003" pitchFamily="34" charset="-34"/>
              </a:rPr>
              <a:t>Naphat</a:t>
            </a:r>
            <a:r>
              <a:rPr lang="en-US" sz="1800" b="1" dirty="0" smtClean="0">
                <a:solidFill>
                  <a:srgbClr val="000000"/>
                </a:solidFill>
                <a:latin typeface="TH SarabunPSK" panose="020B0500040200020003" pitchFamily="34" charset="-34"/>
                <a:cs typeface="TH SarabunPSK" panose="020B0500040200020003" pitchFamily="34" charset="-34"/>
              </a:rPr>
              <a:t> Solar</a:t>
            </a:r>
            <a:endParaRPr lang="th-TH" sz="1800" b="1" dirty="0" smtClean="0">
              <a:solidFill>
                <a:srgbClr val="000000"/>
              </a:solidFill>
              <a:latin typeface="TH SarabunPSK" panose="020B0500040200020003" pitchFamily="34" charset="-34"/>
              <a:cs typeface="TH SarabunPSK" panose="020B0500040200020003" pitchFamily="34" charset="-34"/>
            </a:endParaRPr>
          </a:p>
          <a:p>
            <a:pPr algn="ctr"/>
            <a:r>
              <a:rPr lang="en-US" sz="2000" b="1" dirty="0" smtClean="0">
                <a:solidFill>
                  <a:srgbClr val="000000"/>
                </a:solidFill>
                <a:latin typeface="TH SarabunPSK" panose="020B0500040200020003" pitchFamily="34" charset="-34"/>
                <a:cs typeface="TH SarabunPSK" panose="020B0500040200020003" pitchFamily="34" charset="-34"/>
              </a:rPr>
              <a:t>1 x 1250 kVA</a:t>
            </a:r>
          </a:p>
          <a:p>
            <a:pPr algn="ctr"/>
            <a:r>
              <a:rPr lang="en-US" sz="1800" b="1" dirty="0" smtClean="0">
                <a:solidFill>
                  <a:srgbClr val="000000"/>
                </a:solidFill>
                <a:latin typeface="TH SarabunPSK" panose="020B0500040200020003" pitchFamily="34" charset="-34"/>
                <a:cs typeface="TH SarabunPSK" panose="020B0500040200020003" pitchFamily="34" charset="-34"/>
              </a:rPr>
              <a:t>Peak </a:t>
            </a:r>
            <a:r>
              <a:rPr lang="th-TH" sz="1800" b="1" dirty="0" smtClean="0">
                <a:solidFill>
                  <a:srgbClr val="000000"/>
                </a:solidFill>
                <a:latin typeface="TH SarabunPSK" panose="020B0500040200020003" pitchFamily="34" charset="-34"/>
                <a:cs typeface="TH SarabunPSK" panose="020B0500040200020003" pitchFamily="34" charset="-34"/>
              </a:rPr>
              <a:t> </a:t>
            </a:r>
            <a:r>
              <a:rPr lang="en-US" sz="1800" b="1" dirty="0" smtClean="0">
                <a:solidFill>
                  <a:srgbClr val="000000"/>
                </a:solidFill>
                <a:latin typeface="TH SarabunPSK" panose="020B0500040200020003" pitchFamily="34" charset="-34"/>
                <a:cs typeface="TH SarabunPSK" panose="020B0500040200020003" pitchFamily="34" charset="-34"/>
              </a:rPr>
              <a:t>0.9  MW</a:t>
            </a:r>
            <a:r>
              <a:rPr lang="th-TH" sz="1800" b="1" dirty="0" smtClean="0">
                <a:solidFill>
                  <a:srgbClr val="000000"/>
                </a:solidFill>
                <a:latin typeface="TH SarabunPSK" panose="020B0500040200020003" pitchFamily="34" charset="-34"/>
                <a:cs typeface="TH SarabunPSK" panose="020B0500040200020003" pitchFamily="34" charset="-34"/>
              </a:rPr>
              <a:t> </a:t>
            </a:r>
            <a:endParaRPr lang="th-TH" sz="1800" b="1" dirty="0">
              <a:solidFill>
                <a:srgbClr val="000000"/>
              </a:solidFill>
              <a:latin typeface="TH SarabunPSK" panose="020B0500040200020003" pitchFamily="34" charset="-34"/>
              <a:cs typeface="TH SarabunPSK" panose="020B0500040200020003" pitchFamily="34" charset="-34"/>
            </a:endParaRPr>
          </a:p>
        </p:txBody>
      </p:sp>
      <p:sp>
        <p:nvSpPr>
          <p:cNvPr id="70" name="Folded Corner 69"/>
          <p:cNvSpPr/>
          <p:nvPr/>
        </p:nvSpPr>
        <p:spPr>
          <a:xfrm>
            <a:off x="811673" y="3390575"/>
            <a:ext cx="1790079" cy="1063463"/>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800" b="1" dirty="0">
                <a:solidFill>
                  <a:srgbClr val="FFFFFF"/>
                </a:solidFill>
                <a:latin typeface="TH SarabunPSK" panose="020B0500040200020003" pitchFamily="34" charset="-34"/>
                <a:cs typeface="TH SarabunPSK" panose="020B0500040200020003" pitchFamily="34" charset="-34"/>
              </a:rPr>
              <a:t>Diesel Gen </a:t>
            </a:r>
          </a:p>
          <a:p>
            <a:pPr algn="ctr"/>
            <a:r>
              <a:rPr lang="en-US" sz="1800" b="1" dirty="0">
                <a:solidFill>
                  <a:srgbClr val="FFFFFF"/>
                </a:solidFill>
                <a:latin typeface="TH SarabunPSK" panose="020B0500040200020003" pitchFamily="34" charset="-34"/>
                <a:cs typeface="TH SarabunPSK" panose="020B0500040200020003" pitchFamily="34" charset="-34"/>
              </a:rPr>
              <a:t> (PEA) 5</a:t>
            </a:r>
            <a:r>
              <a:rPr lang="en-US" sz="2000" b="1" dirty="0" smtClean="0">
                <a:solidFill>
                  <a:srgbClr val="FFFF00"/>
                </a:solidFill>
                <a:latin typeface="TH SarabunPSK" panose="020B0500040200020003" pitchFamily="34" charset="-34"/>
                <a:cs typeface="TH SarabunPSK" panose="020B0500040200020003" pitchFamily="34" charset="-34"/>
              </a:rPr>
              <a:t> x 1000 kVA</a:t>
            </a:r>
          </a:p>
          <a:p>
            <a:pPr algn="ctr"/>
            <a:r>
              <a:rPr lang="en-US" sz="1800" b="1" dirty="0">
                <a:solidFill>
                  <a:srgbClr val="FFFFFF"/>
                </a:solidFill>
                <a:latin typeface="TH SarabunPSK" panose="020B0500040200020003" pitchFamily="34" charset="-34"/>
                <a:cs typeface="TH SarabunPSK" panose="020B0500040200020003" pitchFamily="34" charset="-34"/>
              </a:rPr>
              <a:t>Peak</a:t>
            </a:r>
            <a:r>
              <a:rPr lang="th-TH" sz="1800" b="1" dirty="0">
                <a:solidFill>
                  <a:srgbClr val="FFFFFF"/>
                </a:solidFill>
                <a:latin typeface="TH SarabunPSK" panose="020B0500040200020003" pitchFamily="34" charset="-34"/>
                <a:cs typeface="TH SarabunPSK" panose="020B0500040200020003" pitchFamily="34" charset="-34"/>
              </a:rPr>
              <a:t>  </a:t>
            </a:r>
            <a:r>
              <a:rPr lang="en-US" sz="1800" b="1" dirty="0">
                <a:solidFill>
                  <a:srgbClr val="FFFFFF"/>
                </a:solidFill>
                <a:latin typeface="TH SarabunPSK" panose="020B0500040200020003" pitchFamily="34" charset="-34"/>
                <a:cs typeface="TH SarabunPSK" panose="020B0500040200020003" pitchFamily="34" charset="-34"/>
              </a:rPr>
              <a:t>4.0  MW</a:t>
            </a:r>
            <a:r>
              <a:rPr lang="th-TH" sz="1800" b="1" dirty="0">
                <a:solidFill>
                  <a:srgbClr val="FFFFFF"/>
                </a:solidFill>
                <a:latin typeface="TH SarabunPSK" panose="020B0500040200020003" pitchFamily="34" charset="-34"/>
                <a:cs typeface="TH SarabunPSK" panose="020B0500040200020003" pitchFamily="34" charset="-34"/>
              </a:rPr>
              <a:t> </a:t>
            </a:r>
            <a:r>
              <a:rPr lang="th-TH" sz="1800" b="1" dirty="0" smtClean="0">
                <a:solidFill>
                  <a:srgbClr val="FFFFFF"/>
                </a:solidFill>
                <a:latin typeface="TH SarabunPSK" panose="020B0500040200020003" pitchFamily="34" charset="-34"/>
                <a:cs typeface="TH SarabunPSK" panose="020B0500040200020003" pitchFamily="34" charset="-34"/>
              </a:rPr>
              <a:t> </a:t>
            </a:r>
            <a:endParaRPr lang="th-TH" sz="1800" b="1" dirty="0">
              <a:solidFill>
                <a:srgbClr val="FFFFFF"/>
              </a:solidFill>
              <a:latin typeface="TH SarabunPSK" panose="020B0500040200020003" pitchFamily="34" charset="-34"/>
              <a:cs typeface="TH SarabunPSK" panose="020B0500040200020003" pitchFamily="34" charset="-34"/>
            </a:endParaRPr>
          </a:p>
        </p:txBody>
      </p:sp>
      <p:sp>
        <p:nvSpPr>
          <p:cNvPr id="65" name="Folded Corner 64"/>
          <p:cNvSpPr/>
          <p:nvPr/>
        </p:nvSpPr>
        <p:spPr>
          <a:xfrm>
            <a:off x="6012160" y="3687778"/>
            <a:ext cx="2664423" cy="1305468"/>
          </a:xfrm>
          <a:prstGeom prst="foldedCorner">
            <a:avLst/>
          </a:prstGeom>
          <a:solidFill>
            <a:srgbClr val="007A20"/>
          </a:solidFill>
        </p:spPr>
        <p:style>
          <a:lnRef idx="3">
            <a:schemeClr val="lt1"/>
          </a:lnRef>
          <a:fillRef idx="1">
            <a:schemeClr val="accent3"/>
          </a:fillRef>
          <a:effectRef idx="1">
            <a:schemeClr val="accent3"/>
          </a:effectRef>
          <a:fontRef idx="minor">
            <a:schemeClr val="lt1"/>
          </a:fontRef>
        </p:style>
        <p:txBody>
          <a:bodyPr wrap="square" lIns="72000" tIns="216000" bIns="36000" rtlCol="0" anchor="ctr">
            <a:noAutofit/>
          </a:bodyPr>
          <a:lstStyle/>
          <a:p>
            <a:pPr algn="ctr"/>
            <a:r>
              <a:rPr lang="en-US" sz="1800" b="1" dirty="0" err="1">
                <a:solidFill>
                  <a:srgbClr val="FFFFFF"/>
                </a:solidFill>
                <a:latin typeface="TH SarabunPSK" panose="020B0500040200020003" pitchFamily="34" charset="-34"/>
                <a:cs typeface="TH SarabunPSK" panose="020B0500040200020003" pitchFamily="34" charset="-34"/>
              </a:rPr>
              <a:t>Maesariang</a:t>
            </a:r>
            <a:r>
              <a:rPr lang="en-US" sz="1800" b="1" dirty="0">
                <a:solidFill>
                  <a:srgbClr val="FFFFFF"/>
                </a:solidFill>
                <a:latin typeface="TH SarabunPSK" panose="020B0500040200020003" pitchFamily="34" charset="-34"/>
                <a:cs typeface="TH SarabunPSK" panose="020B0500040200020003" pitchFamily="34" charset="-34"/>
              </a:rPr>
              <a:t> Hydro</a:t>
            </a:r>
          </a:p>
          <a:p>
            <a:pPr algn="ctr"/>
            <a:r>
              <a:rPr lang="en-US" sz="2000" b="1" dirty="0" smtClean="0">
                <a:solidFill>
                  <a:srgbClr val="FFFF00"/>
                </a:solidFill>
                <a:latin typeface="TH SarabunPSK" panose="020B0500040200020003" pitchFamily="34" charset="-34"/>
                <a:cs typeface="TH SarabunPSK" panose="020B0500040200020003" pitchFamily="34" charset="-34"/>
              </a:rPr>
              <a:t>2 x 625 kVA</a:t>
            </a:r>
          </a:p>
          <a:p>
            <a:pPr algn="ctr"/>
            <a:r>
              <a:rPr lang="en-US" sz="1800" b="1" dirty="0" smtClean="0">
                <a:solidFill>
                  <a:srgbClr val="00FFFF"/>
                </a:solidFill>
                <a:latin typeface="TH SarabunPSK" panose="020B0500040200020003" pitchFamily="34" charset="-34"/>
                <a:cs typeface="TH SarabunPSK" panose="020B0500040200020003" pitchFamily="34" charset="-34"/>
              </a:rPr>
              <a:t>Peak  Rainy</a:t>
            </a:r>
            <a:r>
              <a:rPr lang="th-TH" sz="1800" b="1" dirty="0" smtClean="0">
                <a:solidFill>
                  <a:srgbClr val="00FFFF"/>
                </a:solidFill>
                <a:latin typeface="TH SarabunPSK" panose="020B0500040200020003" pitchFamily="34" charset="-34"/>
                <a:cs typeface="TH SarabunPSK" panose="020B0500040200020003" pitchFamily="34" charset="-34"/>
              </a:rPr>
              <a:t> </a:t>
            </a:r>
            <a:r>
              <a:rPr lang="en-US" sz="1800" b="1" dirty="0" smtClean="0">
                <a:solidFill>
                  <a:srgbClr val="00FFFF"/>
                </a:solidFill>
                <a:latin typeface="TH SarabunPSK" panose="020B0500040200020003" pitchFamily="34" charset="-34"/>
                <a:cs typeface="TH SarabunPSK" panose="020B0500040200020003" pitchFamily="34" charset="-34"/>
              </a:rPr>
              <a:t>0.8 MW</a:t>
            </a:r>
          </a:p>
          <a:p>
            <a:pPr algn="ctr"/>
            <a:r>
              <a:rPr lang="en-US" sz="1800" b="1" dirty="0" smtClean="0">
                <a:solidFill>
                  <a:srgbClr val="FFC000"/>
                </a:solidFill>
                <a:latin typeface="TH SarabunPSK" panose="020B0500040200020003" pitchFamily="34" charset="-34"/>
                <a:cs typeface="TH SarabunPSK" panose="020B0500040200020003" pitchFamily="34" charset="-34"/>
              </a:rPr>
              <a:t>Summer</a:t>
            </a:r>
            <a:r>
              <a:rPr lang="th-TH" sz="1800" b="1" dirty="0" smtClean="0">
                <a:solidFill>
                  <a:srgbClr val="FFC000"/>
                </a:solidFill>
                <a:latin typeface="TH SarabunPSK" panose="020B0500040200020003" pitchFamily="34" charset="-34"/>
                <a:cs typeface="TH SarabunPSK" panose="020B0500040200020003" pitchFamily="34" charset="-34"/>
              </a:rPr>
              <a:t> </a:t>
            </a:r>
            <a:r>
              <a:rPr lang="en-US" sz="1800" b="1" dirty="0" smtClean="0">
                <a:solidFill>
                  <a:srgbClr val="FFC000"/>
                </a:solidFill>
                <a:latin typeface="TH SarabunPSK" panose="020B0500040200020003" pitchFamily="34" charset="-34"/>
                <a:cs typeface="TH SarabunPSK" panose="020B0500040200020003" pitchFamily="34" charset="-34"/>
              </a:rPr>
              <a:t>0.2 MW</a:t>
            </a:r>
            <a:endParaRPr lang="en-US" sz="1800" b="1" dirty="0">
              <a:solidFill>
                <a:srgbClr val="FFC000"/>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349991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1000" tmFilter="0, 0; .2, .5; .8, .5; 1, 0"/>
                                        <p:tgtEl>
                                          <p:spTgt spid="2052"/>
                                        </p:tgtEl>
                                      </p:cBhvr>
                                    </p:animEffect>
                                    <p:animScale>
                                      <p:cBhvr>
                                        <p:cTn id="7" dur="500" autoRev="1" fill="hold"/>
                                        <p:tgtEl>
                                          <p:spTgt spid="2052"/>
                                        </p:tgtEl>
                                      </p:cBhvr>
                                      <p:by x="105000" y="105000"/>
                                    </p:animScale>
                                  </p:childTnLst>
                                </p:cTn>
                              </p:par>
                              <p:par>
                                <p:cTn id="8" presetID="26" presetClass="emph" presetSubtype="0" repeatCount="indefinite" fill="hold" nodeType="withEffect">
                                  <p:stCondLst>
                                    <p:cond delay="0"/>
                                  </p:stCondLst>
                                  <p:childTnLst>
                                    <p:animEffect transition="out" filter="fade">
                                      <p:cBhvr>
                                        <p:cTn id="9" dur="1000" tmFilter="0, 0; .2, .5; .8, .5; 1, 0"/>
                                        <p:tgtEl>
                                          <p:spTgt spid="6"/>
                                        </p:tgtEl>
                                      </p:cBhvr>
                                    </p:animEffect>
                                    <p:animScale>
                                      <p:cBhvr>
                                        <p:cTn id="10" dur="500" autoRev="1" fill="hold"/>
                                        <p:tgtEl>
                                          <p:spTgt spid="6"/>
                                        </p:tgtEl>
                                      </p:cBhvr>
                                      <p:by x="105000" y="105000"/>
                                    </p:animScale>
                                  </p:childTnLst>
                                </p:cTn>
                              </p:par>
                              <p:par>
                                <p:cTn id="11" presetID="26" presetClass="emph" presetSubtype="0" repeatCount="indefinite" fill="hold" nodeType="withEffect">
                                  <p:stCondLst>
                                    <p:cond delay="0"/>
                                  </p:stCondLst>
                                  <p:childTnLst>
                                    <p:animEffect transition="out" filter="fade">
                                      <p:cBhvr>
                                        <p:cTn id="12" dur="1000" tmFilter="0, 0; .2, .5; .8, .5; 1, 0"/>
                                        <p:tgtEl>
                                          <p:spTgt spid="2050"/>
                                        </p:tgtEl>
                                      </p:cBhvr>
                                    </p:animEffect>
                                    <p:animScale>
                                      <p:cBhvr>
                                        <p:cTn id="13" dur="500" autoRev="1" fill="hold"/>
                                        <p:tgtEl>
                                          <p:spTgt spid="2050"/>
                                        </p:tgtEl>
                                      </p:cBhvr>
                                      <p:by x="105000" y="105000"/>
                                    </p:animScale>
                                  </p:childTnLst>
                                </p:cTn>
                              </p:par>
                              <p:par>
                                <p:cTn id="14" presetID="26" presetClass="emph" presetSubtype="0" repeatCount="indefinite" fill="hold" nodeType="withEffect">
                                  <p:stCondLst>
                                    <p:cond delay="0"/>
                                  </p:stCondLst>
                                  <p:childTnLst>
                                    <p:animEffect transition="out" filter="fade">
                                      <p:cBhvr>
                                        <p:cTn id="15" dur="1000" tmFilter="0, 0; .2, .5; .8, .5; 1, 0"/>
                                        <p:tgtEl>
                                          <p:spTgt spid="52"/>
                                        </p:tgtEl>
                                      </p:cBhvr>
                                    </p:animEffect>
                                    <p:animScale>
                                      <p:cBhvr>
                                        <p:cTn id="16" dur="500" autoRev="1" fill="hold"/>
                                        <p:tgtEl>
                                          <p:spTgt spid="52"/>
                                        </p:tgtEl>
                                      </p:cBhvr>
                                      <p:by x="105000" y="105000"/>
                                    </p:animScale>
                                  </p:childTnLst>
                                </p:cTn>
                              </p:par>
                              <p:par>
                                <p:cTn id="17" presetID="26" presetClass="emph" presetSubtype="0" repeatCount="indefinite" fill="hold" nodeType="withEffect">
                                  <p:stCondLst>
                                    <p:cond delay="0"/>
                                  </p:stCondLst>
                                  <p:childTnLst>
                                    <p:animEffect transition="out" filter="fade">
                                      <p:cBhvr>
                                        <p:cTn id="18" dur="1000" tmFilter="0, 0; .2, .5; .8, .5; 1, 0"/>
                                        <p:tgtEl>
                                          <p:spTgt spid="1028"/>
                                        </p:tgtEl>
                                      </p:cBhvr>
                                    </p:animEffect>
                                    <p:animScale>
                                      <p:cBhvr>
                                        <p:cTn id="19" dur="500" autoRev="1" fill="hold"/>
                                        <p:tgtEl>
                                          <p:spTgt spid="1028"/>
                                        </p:tgtEl>
                                      </p:cBhvr>
                                      <p:by x="105000" y="105000"/>
                                    </p:animScale>
                                  </p:childTnLst>
                                </p:cTn>
                              </p:par>
                              <p:par>
                                <p:cTn id="20" presetID="49" presetClass="path" presetSubtype="0" repeatCount="indefinite" accel="50000" decel="50000" fill="hold" grpId="0" nodeType="withEffect">
                                  <p:stCondLst>
                                    <p:cond delay="0"/>
                                  </p:stCondLst>
                                  <p:childTnLst>
                                    <p:animMotion origin="layout" path="M 5E-6 -3.7037E-7 L -0.0519 -0.09491 " pathEditMode="relative" rAng="0" ptsTypes="AA">
                                      <p:cBhvr>
                                        <p:cTn id="21" dur="2000" fill="hold"/>
                                        <p:tgtEl>
                                          <p:spTgt spid="82"/>
                                        </p:tgtEl>
                                        <p:attrNameLst>
                                          <p:attrName>ppt_x</p:attrName>
                                          <p:attrName>ppt_y</p:attrName>
                                        </p:attrNameLst>
                                      </p:cBhvr>
                                      <p:rCtr x="-2604" y="-4745"/>
                                    </p:animMotion>
                                  </p:childTnLst>
                                </p:cTn>
                              </p:par>
                              <p:par>
                                <p:cTn id="22" presetID="49" presetClass="path" presetSubtype="0" repeatCount="indefinite" accel="50000" decel="50000" fill="hold" grpId="0" nodeType="withEffect">
                                  <p:stCondLst>
                                    <p:cond delay="0"/>
                                  </p:stCondLst>
                                  <p:childTnLst>
                                    <p:animMotion origin="layout" path="M -2.22222E-6 -3.7037E-7 L -0.046 -0.07616 " pathEditMode="relative" rAng="0" ptsTypes="AA">
                                      <p:cBhvr>
                                        <p:cTn id="23" dur="2000" fill="hold"/>
                                        <p:tgtEl>
                                          <p:spTgt spid="83"/>
                                        </p:tgtEl>
                                        <p:attrNameLst>
                                          <p:attrName>ppt_x</p:attrName>
                                          <p:attrName>ppt_y</p:attrName>
                                        </p:attrNameLst>
                                      </p:cBhvr>
                                      <p:rCtr x="-2309" y="-3819"/>
                                    </p:animMotion>
                                  </p:childTnLst>
                                </p:cTn>
                              </p:par>
                              <p:par>
                                <p:cTn id="24" presetID="49" presetClass="path" presetSubtype="0" repeatCount="indefinite" accel="50000" decel="50000" fill="hold" grpId="0" nodeType="withEffect">
                                  <p:stCondLst>
                                    <p:cond delay="0"/>
                                  </p:stCondLst>
                                  <p:childTnLst>
                                    <p:animMotion origin="layout" path="M 3.33333E-6 -2.96296E-6 L -0.04045 -0.05625 " pathEditMode="relative" rAng="0" ptsTypes="AA">
                                      <p:cBhvr>
                                        <p:cTn id="25" dur="2000" fill="hold"/>
                                        <p:tgtEl>
                                          <p:spTgt spid="84"/>
                                        </p:tgtEl>
                                        <p:attrNameLst>
                                          <p:attrName>ppt_x</p:attrName>
                                          <p:attrName>ppt_y</p:attrName>
                                        </p:attrNameLst>
                                      </p:cBhvr>
                                      <p:rCtr x="-2031" y="-2824"/>
                                    </p:animMotion>
                                  </p:childTnLst>
                                </p:cTn>
                              </p:par>
                              <p:par>
                                <p:cTn id="26" presetID="63" presetClass="path" presetSubtype="0" repeatCount="indefinite" accel="50000" decel="50000" fill="hold" grpId="0" nodeType="withEffect">
                                  <p:stCondLst>
                                    <p:cond delay="0"/>
                                  </p:stCondLst>
                                  <p:childTnLst>
                                    <p:animMotion origin="layout" path="M 2.77778E-7 -3.7037E-6 L 0.06493 0.00116 " pathEditMode="relative" rAng="0" ptsTypes="AA">
                                      <p:cBhvr>
                                        <p:cTn id="27" dur="2000" fill="hold"/>
                                        <p:tgtEl>
                                          <p:spTgt spid="89"/>
                                        </p:tgtEl>
                                        <p:attrNameLst>
                                          <p:attrName>ppt_x</p:attrName>
                                          <p:attrName>ppt_y</p:attrName>
                                        </p:attrNameLst>
                                      </p:cBhvr>
                                      <p:rCtr x="3247" y="46"/>
                                    </p:animMotion>
                                  </p:childTnLst>
                                </p:cTn>
                              </p:par>
                              <p:par>
                                <p:cTn id="28" presetID="63" presetClass="path" presetSubtype="0" repeatCount="indefinite" accel="50000" decel="50000" fill="hold" grpId="0" nodeType="withEffect">
                                  <p:stCondLst>
                                    <p:cond delay="0"/>
                                  </p:stCondLst>
                                  <p:childTnLst>
                                    <p:animMotion origin="layout" path="M 3.88889E-6 -7.40741E-7 L 0.0526 0.00162 " pathEditMode="relative" rAng="0" ptsTypes="AA">
                                      <p:cBhvr>
                                        <p:cTn id="29" dur="2000" fill="hold"/>
                                        <p:tgtEl>
                                          <p:spTgt spid="90"/>
                                        </p:tgtEl>
                                        <p:attrNameLst>
                                          <p:attrName>ppt_x</p:attrName>
                                          <p:attrName>ppt_y</p:attrName>
                                        </p:attrNameLst>
                                      </p:cBhvr>
                                      <p:rCtr x="2622" y="69"/>
                                    </p:animMotion>
                                  </p:childTnLst>
                                </p:cTn>
                              </p:par>
                              <p:par>
                                <p:cTn id="30" presetID="63" presetClass="path" presetSubtype="0" repeatCount="indefinite" accel="50000" decel="50000" fill="hold" grpId="0" nodeType="withEffect">
                                  <p:stCondLst>
                                    <p:cond delay="0"/>
                                  </p:stCondLst>
                                  <p:childTnLst>
                                    <p:animMotion origin="layout" path="M -1.66667E-6 -7.40741E-7 L 0.0408 0.00162 " pathEditMode="relative" rAng="0" ptsTypes="AA">
                                      <p:cBhvr>
                                        <p:cTn id="31" dur="2000" fill="hold"/>
                                        <p:tgtEl>
                                          <p:spTgt spid="91"/>
                                        </p:tgtEl>
                                        <p:attrNameLst>
                                          <p:attrName>ppt_x</p:attrName>
                                          <p:attrName>ppt_y</p:attrName>
                                        </p:attrNameLst>
                                      </p:cBhvr>
                                      <p:rCtr x="2031" y="69"/>
                                    </p:animMotion>
                                  </p:childTnLst>
                                </p:cTn>
                              </p:par>
                              <p:par>
                                <p:cTn id="32" presetID="49" presetClass="path" presetSubtype="0" repeatCount="indefinite" accel="50000" decel="50000" fill="hold" grpId="0" nodeType="withEffect">
                                  <p:stCondLst>
                                    <p:cond delay="0"/>
                                  </p:stCondLst>
                                  <p:childTnLst>
                                    <p:animMotion origin="layout" path="M 1.38889E-6 4.07407E-6 L 0.06423 0.0993 " pathEditMode="relative" rAng="0" ptsTypes="AA">
                                      <p:cBhvr>
                                        <p:cTn id="33" dur="2000" fill="hold"/>
                                        <p:tgtEl>
                                          <p:spTgt spid="2057"/>
                                        </p:tgtEl>
                                        <p:attrNameLst>
                                          <p:attrName>ppt_x</p:attrName>
                                          <p:attrName>ppt_y</p:attrName>
                                        </p:attrNameLst>
                                      </p:cBhvr>
                                      <p:rCtr x="3212" y="4954"/>
                                    </p:animMotion>
                                  </p:childTnLst>
                                </p:cTn>
                              </p:par>
                              <p:par>
                                <p:cTn id="34" presetID="49" presetClass="path" presetSubtype="0" repeatCount="indefinite" accel="50000" decel="50000" fill="hold" grpId="0" nodeType="withEffect">
                                  <p:stCondLst>
                                    <p:cond delay="0"/>
                                  </p:stCondLst>
                                  <p:childTnLst>
                                    <p:animMotion origin="layout" path="M -1.94444E-6 -6.47698E-8 L 0.05417 0.08675 " pathEditMode="relative" rAng="0" ptsTypes="AA">
                                      <p:cBhvr>
                                        <p:cTn id="35" dur="2000" fill="hold"/>
                                        <p:tgtEl>
                                          <p:spTgt spid="57"/>
                                        </p:tgtEl>
                                        <p:attrNameLst>
                                          <p:attrName>ppt_x</p:attrName>
                                          <p:attrName>ppt_y</p:attrName>
                                        </p:attrNameLst>
                                      </p:cBhvr>
                                      <p:rCtr x="2708" y="4326"/>
                                    </p:animMotion>
                                  </p:childTnLst>
                                </p:cTn>
                              </p:par>
                              <p:par>
                                <p:cTn id="36" presetID="49" presetClass="path" presetSubtype="0" repeatCount="indefinite" accel="50000" decel="50000" fill="hold" grpId="0" nodeType="withEffect">
                                  <p:stCondLst>
                                    <p:cond delay="0"/>
                                  </p:stCondLst>
                                  <p:childTnLst>
                                    <p:animMotion origin="layout" path="M 2.77778E-7 8.7208E-7 L 0.04514 0.0694 " pathEditMode="relative" rAng="0" ptsTypes="AA">
                                      <p:cBhvr>
                                        <p:cTn id="37" dur="2000" fill="hold"/>
                                        <p:tgtEl>
                                          <p:spTgt spid="58"/>
                                        </p:tgtEl>
                                        <p:attrNameLst>
                                          <p:attrName>ppt_x</p:attrName>
                                          <p:attrName>ppt_y</p:attrName>
                                        </p:attrNameLst>
                                      </p:cBhvr>
                                      <p:rCtr x="2257" y="3470"/>
                                    </p:animMotion>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49" presetClass="path" presetSubtype="0" repeatCount="indefinite" accel="50000" decel="50000" fill="hold" grpId="0" nodeType="withEffect">
                                  <p:stCondLst>
                                    <p:cond delay="0"/>
                                  </p:stCondLst>
                                  <p:childTnLst>
                                    <p:animMotion origin="layout" path="M 1.38889E-6 4.07407E-6 L 0.06423 0.0993 " pathEditMode="relative" rAng="0" ptsTypes="AA">
                                      <p:cBhvr>
                                        <p:cTn id="42" dur="2000" fill="hold"/>
                                        <p:tgtEl>
                                          <p:spTgt spid="62"/>
                                        </p:tgtEl>
                                        <p:attrNameLst>
                                          <p:attrName>ppt_x</p:attrName>
                                          <p:attrName>ppt_y</p:attrName>
                                        </p:attrNameLst>
                                      </p:cBhvr>
                                      <p:rCtr x="3212" y="4954"/>
                                    </p:animMotion>
                                  </p:childTnLst>
                                </p:cTn>
                              </p:par>
                              <p:par>
                                <p:cTn id="43" presetID="49" presetClass="path" presetSubtype="0" repeatCount="indefinite" accel="50000" decel="50000" fill="hold" grpId="0" nodeType="withEffect">
                                  <p:stCondLst>
                                    <p:cond delay="0"/>
                                  </p:stCondLst>
                                  <p:childTnLst>
                                    <p:animMotion origin="layout" path="M -1.94444E-6 -6.47698E-8 L 0.05417 0.08675 " pathEditMode="relative" rAng="0" ptsTypes="AA">
                                      <p:cBhvr>
                                        <p:cTn id="44" dur="2000" fill="hold"/>
                                        <p:tgtEl>
                                          <p:spTgt spid="63"/>
                                        </p:tgtEl>
                                        <p:attrNameLst>
                                          <p:attrName>ppt_x</p:attrName>
                                          <p:attrName>ppt_y</p:attrName>
                                        </p:attrNameLst>
                                      </p:cBhvr>
                                      <p:rCtr x="2708" y="4326"/>
                                    </p:animMotion>
                                  </p:childTnLst>
                                </p:cTn>
                              </p:par>
                              <p:par>
                                <p:cTn id="45" presetID="49" presetClass="path" presetSubtype="0" repeatCount="indefinite" accel="50000" decel="50000" fill="hold" grpId="0" nodeType="withEffect">
                                  <p:stCondLst>
                                    <p:cond delay="0"/>
                                  </p:stCondLst>
                                  <p:childTnLst>
                                    <p:animMotion origin="layout" path="M 2.77778E-7 8.7208E-7 L 0.04514 0.0694 " pathEditMode="relative" rAng="0" ptsTypes="AA">
                                      <p:cBhvr>
                                        <p:cTn id="46" dur="2000" fill="hold"/>
                                        <p:tgtEl>
                                          <p:spTgt spid="64"/>
                                        </p:tgtEl>
                                        <p:attrNameLst>
                                          <p:attrName>ppt_x</p:attrName>
                                          <p:attrName>ppt_y</p:attrName>
                                        </p:attrNameLst>
                                      </p:cBhvr>
                                      <p:rCtr x="2257" y="3470"/>
                                    </p:animMotion>
                                  </p:childTnLst>
                                </p:cTn>
                              </p:par>
                              <p:par>
                                <p:cTn id="47" presetID="56" presetClass="path" presetSubtype="0" repeatCount="indefinite" accel="50000" decel="50000" fill="hold" grpId="0" nodeType="withEffect">
                                  <p:stCondLst>
                                    <p:cond delay="0"/>
                                  </p:stCondLst>
                                  <p:childTnLst>
                                    <p:animMotion origin="layout" path="M 3.05556E-6 -4.44444E-6 L -0.09254 0.00973 " pathEditMode="relative" rAng="0" ptsTypes="AA">
                                      <p:cBhvr>
                                        <p:cTn id="48" dur="2000" fill="hold"/>
                                        <p:tgtEl>
                                          <p:spTgt spid="78"/>
                                        </p:tgtEl>
                                        <p:attrNameLst>
                                          <p:attrName>ppt_x</p:attrName>
                                          <p:attrName>ppt_y</p:attrName>
                                        </p:attrNameLst>
                                      </p:cBhvr>
                                      <p:rCtr x="-4635" y="486"/>
                                    </p:animMotion>
                                  </p:childTnLst>
                                </p:cTn>
                              </p:par>
                              <p:par>
                                <p:cTn id="49" presetID="56" presetClass="path" presetSubtype="0" repeatCount="indefinite" accel="50000" decel="50000" fill="hold" grpId="0" nodeType="withEffect">
                                  <p:stCondLst>
                                    <p:cond delay="0"/>
                                  </p:stCondLst>
                                  <p:childTnLst>
                                    <p:animMotion origin="layout" path="M -1.11111E-6 3.7037E-6 L -0.08264 0.00787 " pathEditMode="relative" rAng="0" ptsTypes="AA">
                                      <p:cBhvr>
                                        <p:cTn id="50" dur="2000" fill="hold"/>
                                        <p:tgtEl>
                                          <p:spTgt spid="79"/>
                                        </p:tgtEl>
                                        <p:attrNameLst>
                                          <p:attrName>ppt_x</p:attrName>
                                          <p:attrName>ppt_y</p:attrName>
                                        </p:attrNameLst>
                                      </p:cBhvr>
                                      <p:rCtr x="-4132" y="394"/>
                                    </p:animMotion>
                                  </p:childTnLst>
                                </p:cTn>
                              </p:par>
                              <p:par>
                                <p:cTn id="51" presetID="56" presetClass="path" presetSubtype="0" repeatCount="indefinite" accel="50000" decel="50000" fill="hold" grpId="0" nodeType="withEffect">
                                  <p:stCondLst>
                                    <p:cond delay="0"/>
                                  </p:stCondLst>
                                  <p:childTnLst>
                                    <p:animMotion origin="layout" path="M 1.94444E-6 -3.7037E-6 L -0.0724 0.00672 " pathEditMode="relative" rAng="0" ptsTypes="AA">
                                      <p:cBhvr>
                                        <p:cTn id="52" dur="2000" fill="hold"/>
                                        <p:tgtEl>
                                          <p:spTgt spid="80"/>
                                        </p:tgtEl>
                                        <p:attrNameLst>
                                          <p:attrName>ppt_x</p:attrName>
                                          <p:attrName>ppt_y</p:attrName>
                                        </p:attrNameLst>
                                      </p:cBhvr>
                                      <p:rCtr x="-3628" y="324"/>
                                    </p:animMotion>
                                  </p:childTnLst>
                                </p:cTn>
                              </p:par>
                              <p:par>
                                <p:cTn id="53" presetID="56" presetClass="path" presetSubtype="0" repeatCount="indefinite" accel="50000" decel="50000" fill="hold" grpId="0" nodeType="withEffect">
                                  <p:stCondLst>
                                    <p:cond delay="0"/>
                                  </p:stCondLst>
                                  <p:childTnLst>
                                    <p:animMotion origin="layout" path="M -4.72222E-6 -1.11111E-6 L -0.046 0.16181 " pathEditMode="relative" rAng="0" ptsTypes="AA">
                                      <p:cBhvr>
                                        <p:cTn id="54" dur="2000" fill="hold"/>
                                        <p:tgtEl>
                                          <p:spTgt spid="71"/>
                                        </p:tgtEl>
                                        <p:attrNameLst>
                                          <p:attrName>ppt_x</p:attrName>
                                          <p:attrName>ppt_y</p:attrName>
                                        </p:attrNameLst>
                                      </p:cBhvr>
                                      <p:rCtr x="-2309" y="8079"/>
                                    </p:animMotion>
                                  </p:childTnLst>
                                </p:cTn>
                              </p:par>
                              <p:par>
                                <p:cTn id="55" presetID="56" presetClass="path" presetSubtype="0" repeatCount="indefinite" accel="50000" decel="50000" fill="hold" grpId="0" nodeType="withEffect">
                                  <p:stCondLst>
                                    <p:cond delay="0"/>
                                  </p:stCondLst>
                                  <p:childTnLst>
                                    <p:animMotion origin="layout" path="M -3.61111E-6 4.44444E-6 L -0.04114 0.13194 " pathEditMode="relative" rAng="0" ptsTypes="AA">
                                      <p:cBhvr>
                                        <p:cTn id="56" dur="2000" fill="hold"/>
                                        <p:tgtEl>
                                          <p:spTgt spid="72"/>
                                        </p:tgtEl>
                                        <p:attrNameLst>
                                          <p:attrName>ppt_x</p:attrName>
                                          <p:attrName>ppt_y</p:attrName>
                                        </p:attrNameLst>
                                      </p:cBhvr>
                                      <p:rCtr x="-2066" y="6597"/>
                                    </p:animMotion>
                                  </p:childTnLst>
                                </p:cTn>
                              </p:par>
                              <p:par>
                                <p:cTn id="57" presetID="56" presetClass="path" presetSubtype="0" repeatCount="indefinite" accel="50000" decel="50000" fill="hold" grpId="0" nodeType="withEffect">
                                  <p:stCondLst>
                                    <p:cond delay="0"/>
                                  </p:stCondLst>
                                  <p:childTnLst>
                                    <p:animMotion origin="layout" path="M -4.44444E-6 -1.48148E-6 L -0.03541 0.12269 " pathEditMode="relative" rAng="0" ptsTypes="AA">
                                      <p:cBhvr>
                                        <p:cTn id="58" dur="2000" fill="hold"/>
                                        <p:tgtEl>
                                          <p:spTgt spid="73"/>
                                        </p:tgtEl>
                                        <p:attrNameLst>
                                          <p:attrName>ppt_x</p:attrName>
                                          <p:attrName>ppt_y</p:attrName>
                                        </p:attrNameLst>
                                      </p:cBhvr>
                                      <p:rCtr x="-1771" y="6134"/>
                                    </p:animMotion>
                                  </p:childTnLst>
                                </p:cTn>
                              </p:par>
                              <p:par>
                                <p:cTn id="59" presetID="10"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fade">
                                      <p:cBhvr>
                                        <p:cTn id="61" dur="1000"/>
                                        <p:tgtEl>
                                          <p:spTgt spid="6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1000"/>
                                        <p:tgtEl>
                                          <p:spTgt spid="70"/>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057" grpId="0" animBg="1"/>
      <p:bldP spid="57" grpId="0" animBg="1"/>
      <p:bldP spid="58" grpId="0" animBg="1"/>
      <p:bldP spid="62" grpId="0" animBg="1"/>
      <p:bldP spid="63" grpId="0" animBg="1"/>
      <p:bldP spid="64" grpId="0" animBg="1"/>
      <p:bldP spid="71" grpId="0" animBg="1"/>
      <p:bldP spid="72" grpId="0" animBg="1"/>
      <p:bldP spid="73" grpId="0" animBg="1"/>
      <p:bldP spid="78" grpId="0" animBg="1"/>
      <p:bldP spid="79" grpId="0" animBg="1"/>
      <p:bldP spid="80" grpId="0" animBg="1"/>
      <p:bldP spid="82" grpId="0" animBg="1"/>
      <p:bldP spid="83" grpId="0" animBg="1"/>
      <p:bldP spid="84" grpId="0" animBg="1"/>
      <p:bldP spid="89" grpId="0" animBg="1"/>
      <p:bldP spid="90" grpId="0" animBg="1"/>
      <p:bldP spid="91" grpId="0" animBg="1"/>
      <p:bldP spid="66" grpId="0" animBg="1"/>
      <p:bldP spid="67" grpId="0" animBg="1"/>
      <p:bldP spid="70" grpId="0" animBg="1"/>
      <p:bldP spid="6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2800" b="1" dirty="0">
                <a:solidFill>
                  <a:schemeClr val="bg1"/>
                </a:solidFill>
                <a:latin typeface="TH SarabunPSK" panose="020B0500040200020003" pitchFamily="34" charset="-34"/>
                <a:cs typeface="TH SarabunPSK" panose="020B0500040200020003" pitchFamily="34" charset="-34"/>
              </a:rPr>
              <a:t>System operation mode switching for 22kV incoming only</a:t>
            </a:r>
            <a:endParaRPr lang="th-TH" sz="2800" b="1" dirty="0">
              <a:solidFill>
                <a:schemeClr val="bg1"/>
              </a:solidFill>
              <a:latin typeface="TH SarabunPSK" pitchFamily="34" charset="-34"/>
              <a:cs typeface="TH SarabunPSK" pitchFamily="34" charset="-34"/>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567226"/>
            <a:ext cx="5714863" cy="379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1520" y="1182231"/>
            <a:ext cx="8568952" cy="1384995"/>
          </a:xfrm>
          <a:prstGeom prst="rect">
            <a:avLst/>
          </a:prstGeom>
        </p:spPr>
        <p:txBody>
          <a:bodyPr wrap="square">
            <a:spAutoFit/>
          </a:bodyPr>
          <a:lstStyle/>
          <a:p>
            <a:r>
              <a:rPr lang="en-US" dirty="0">
                <a:latin typeface="TH SarabunPSK" panose="020B0500040200020003" pitchFamily="34" charset="-34"/>
                <a:cs typeface="TH SarabunPSK" panose="020B0500040200020003" pitchFamily="34" charset="-34"/>
              </a:rPr>
              <a:t>L</a:t>
            </a:r>
            <a:r>
              <a:rPr lang="en-US" dirty="0" smtClean="0">
                <a:latin typeface="TH SarabunPSK" panose="020B0500040200020003" pitchFamily="34" charset="-34"/>
                <a:cs typeface="TH SarabunPSK" panose="020B0500040200020003" pitchFamily="34" charset="-34"/>
              </a:rPr>
              <a:t>ogic </a:t>
            </a:r>
            <a:r>
              <a:rPr lang="en-US" dirty="0">
                <a:latin typeface="TH SarabunPSK" panose="020B0500040200020003" pitchFamily="34" charset="-34"/>
                <a:cs typeface="TH SarabunPSK" panose="020B0500040200020003" pitchFamily="34" charset="-34"/>
              </a:rPr>
              <a:t>5: In case both </a:t>
            </a:r>
            <a:r>
              <a:rPr lang="en-US" dirty="0" smtClean="0">
                <a:latin typeface="TH SarabunPSK" panose="020B0500040200020003" pitchFamily="34" charset="-34"/>
                <a:cs typeface="TH SarabunPSK" panose="020B0500040200020003" pitchFamily="34" charset="-34"/>
              </a:rPr>
              <a:t>incoming (HOA08, HOA09) </a:t>
            </a:r>
            <a:r>
              <a:rPr lang="en-US" dirty="0">
                <a:latin typeface="TH SarabunPSK" panose="020B0500040200020003" pitchFamily="34" charset="-34"/>
                <a:cs typeface="TH SarabunPSK" panose="020B0500040200020003" pitchFamily="34" charset="-34"/>
              </a:rPr>
              <a:t>lost power, bus </a:t>
            </a:r>
            <a:r>
              <a:rPr lang="en-US" dirty="0" smtClean="0">
                <a:latin typeface="TH SarabunPSK" panose="020B0500040200020003" pitchFamily="34" charset="-34"/>
                <a:cs typeface="TH SarabunPSK" panose="020B0500040200020003" pitchFamily="34" charset="-34"/>
              </a:rPr>
              <a:t>1 </a:t>
            </a:r>
            <a:r>
              <a:rPr lang="en-US" dirty="0">
                <a:latin typeface="TH SarabunPSK" panose="020B0500040200020003" pitchFamily="34" charset="-34"/>
                <a:cs typeface="TH SarabunPSK" panose="020B0500040200020003" pitchFamily="34" charset="-34"/>
              </a:rPr>
              <a:t>and bus </a:t>
            </a:r>
            <a:r>
              <a:rPr lang="en-US" dirty="0" smtClean="0">
                <a:latin typeface="TH SarabunPSK" panose="020B0500040200020003" pitchFamily="34" charset="-34"/>
                <a:cs typeface="TH SarabunPSK" panose="020B0500040200020003" pitchFamily="34" charset="-34"/>
              </a:rPr>
              <a:t>2 </a:t>
            </a:r>
            <a:r>
              <a:rPr lang="en-US" dirty="0">
                <a:latin typeface="TH SarabunPSK" panose="020B0500040200020003" pitchFamily="34" charset="-34"/>
                <a:cs typeface="TH SarabunPSK" panose="020B0500040200020003" pitchFamily="34" charset="-34"/>
              </a:rPr>
              <a:t>both lost voltage , it will trip 1VB and 10VB , close 0BVB, go to black start mode, Scenario 4.</a:t>
            </a:r>
            <a:endParaRPr lang="th-TH" dirty="0">
              <a:latin typeface="TH SarabunPSK" panose="020B0500040200020003" pitchFamily="34" charset="-34"/>
              <a:cs typeface="TH SarabunPSK" panose="020B0500040200020003" pitchFamily="34" charset="-34"/>
            </a:endParaRPr>
          </a:p>
        </p:txBody>
      </p:sp>
      <p:cxnSp>
        <p:nvCxnSpPr>
          <p:cNvPr id="6" name="Straight Arrow Connector 5"/>
          <p:cNvCxnSpPr/>
          <p:nvPr/>
        </p:nvCxnSpPr>
        <p:spPr bwMode="auto">
          <a:xfrm>
            <a:off x="4693127" y="4869160"/>
            <a:ext cx="0" cy="1152128"/>
          </a:xfrm>
          <a:prstGeom prst="straightConnector1">
            <a:avLst/>
          </a:prstGeom>
          <a:solidFill>
            <a:schemeClr val="accent1"/>
          </a:solidFill>
          <a:ln w="76200" cap="flat" cmpd="sng" algn="ctr">
            <a:solidFill>
              <a:srgbClr val="FF5050"/>
            </a:solidFill>
            <a:prstDash val="solid"/>
            <a:round/>
            <a:headEnd type="none" w="med" len="med"/>
            <a:tailEnd type="triangle" w="med" len="med"/>
          </a:ln>
          <a:effectLst/>
        </p:spPr>
      </p:cxnSp>
    </p:spTree>
    <p:extLst>
      <p:ext uri="{BB962C8B-B14F-4D97-AF65-F5344CB8AC3E}">
        <p14:creationId xmlns:p14="http://schemas.microsoft.com/office/powerpoint/2010/main" val="3573785646"/>
      </p:ext>
    </p:extLst>
  </p:cSld>
  <p:clrMapOvr>
    <a:masterClrMapping/>
  </p:clrMapOvr>
  <p:transition>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System operation mode for only have 22kV incoming</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485775" y="980728"/>
            <a:ext cx="8229600" cy="584775"/>
          </a:xfrm>
          <a:prstGeom prst="rect">
            <a:avLst/>
          </a:prstGeom>
        </p:spPr>
        <p:txBody>
          <a:bodyPr wrap="square">
            <a:spAutoFit/>
          </a:bodyPr>
          <a:lstStyle/>
          <a:p>
            <a:r>
              <a:rPr lang="en-US" sz="3200" dirty="0">
                <a:latin typeface="TH SarabunPSK" panose="020B0500040200020003" pitchFamily="34" charset="-34"/>
                <a:cs typeface="TH SarabunPSK" panose="020B0500040200020003" pitchFamily="34" charset="-34"/>
              </a:rPr>
              <a:t>4. Island operation mode 4(Scenario 5)</a:t>
            </a:r>
            <a:endParaRPr lang="th-TH" sz="3200" dirty="0">
              <a:latin typeface="TH SarabunPSK" panose="020B0500040200020003" pitchFamily="34" charset="-34"/>
              <a:cs typeface="TH SarabunPSK" panose="020B0500040200020003" pitchFamily="34" charset="-34"/>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92" y="1558643"/>
            <a:ext cx="8739366" cy="479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6924539"/>
      </p:ext>
    </p:extLst>
  </p:cSld>
  <p:clrMapOvr>
    <a:masterClrMapping/>
  </p:clrMapOvr>
  <p:transition>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Black start when without 115kV grid</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155515" y="1136883"/>
            <a:ext cx="8568952" cy="5262979"/>
          </a:xfrm>
          <a:prstGeom prst="rect">
            <a:avLst/>
          </a:prstGeom>
        </p:spPr>
        <p:txBody>
          <a:bodyPr wrap="square">
            <a:spAutoFit/>
          </a:bodyPr>
          <a:lstStyle/>
          <a:p>
            <a:r>
              <a:rPr lang="en-US" dirty="0" smtClean="0">
                <a:latin typeface="TH SarabunPSK" panose="020B0500040200020003" pitchFamily="34" charset="-34"/>
                <a:cs typeface="TH SarabunPSK" panose="020B0500040200020003" pitchFamily="34" charset="-34"/>
              </a:rPr>
              <a:t>   MGCC detect </a:t>
            </a:r>
            <a:r>
              <a:rPr lang="en-US" dirty="0">
                <a:latin typeface="TH SarabunPSK" panose="020B0500040200020003" pitchFamily="34" charset="-34"/>
                <a:cs typeface="TH SarabunPSK" panose="020B0500040200020003" pitchFamily="34" charset="-34"/>
              </a:rPr>
              <a:t>the open position of 1VB and 10VB, MGCC trip SW6 and SW7, and other SW and CB will be tripped via limit the load within 3MW via load shedding which the trip matrix is provided in the setting.</a:t>
            </a:r>
          </a:p>
          <a:p>
            <a:r>
              <a:rPr lang="en-US" dirty="0">
                <a:latin typeface="TH SarabunPSK" panose="020B0500040200020003" pitchFamily="34" charset="-34"/>
                <a:cs typeface="TH SarabunPSK" panose="020B0500040200020003" pitchFamily="34" charset="-34"/>
              </a:rPr>
              <a:t>And then send command to both BESS and diesel generator, BESS will start first, the system voltage will be set up, the above process will finish in 1 minute, after diesel generator start finish, diesel generator will switch to main source mode. </a:t>
            </a:r>
          </a:p>
          <a:p>
            <a:r>
              <a:rPr lang="en-US" dirty="0">
                <a:latin typeface="TH SarabunPSK" panose="020B0500040200020003" pitchFamily="34" charset="-34"/>
                <a:cs typeface="TH SarabunPSK" panose="020B0500040200020003" pitchFamily="34" charset="-34"/>
              </a:rPr>
              <a:t>Then it will automatic connect the load which has been shedding by black start within the total capacity of BESS and diesel </a:t>
            </a:r>
            <a:r>
              <a:rPr lang="en-US" dirty="0" smtClean="0">
                <a:latin typeface="TH SarabunPSK" panose="020B0500040200020003" pitchFamily="34" charset="-34"/>
                <a:cs typeface="TH SarabunPSK" panose="020B0500040200020003" pitchFamily="34" charset="-34"/>
              </a:rPr>
              <a:t>generators. </a:t>
            </a:r>
            <a:r>
              <a:rPr lang="en-US" dirty="0">
                <a:latin typeface="TH SarabunPSK" panose="020B0500040200020003" pitchFamily="34" charset="-34"/>
                <a:cs typeface="TH SarabunPSK" panose="020B0500040200020003" pitchFamily="34" charset="-34"/>
              </a:rPr>
              <a:t>MGCC will provide SW and CB priority setting to determine the load recovery sequence.</a:t>
            </a:r>
          </a:p>
          <a:p>
            <a:r>
              <a:rPr lang="en-US" dirty="0">
                <a:latin typeface="TH SarabunPSK" panose="020B0500040200020003" pitchFamily="34" charset="-34"/>
                <a:cs typeface="TH SarabunPSK" panose="020B0500040200020003" pitchFamily="34" charset="-34"/>
              </a:rPr>
              <a:t>When the line is in maintenance state, for safety, PEA needs to put the switch in local mode and do not accept MGCC control closing</a:t>
            </a:r>
            <a:endParaRPr lang="th-TH"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217545423"/>
      </p:ext>
    </p:extLst>
  </p:cSld>
  <p:clrMapOvr>
    <a:masterClrMapping/>
  </p:clrMapOvr>
  <p:transition>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Black start when without 115kV grid</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155515" y="1136883"/>
            <a:ext cx="3768413" cy="5262979"/>
          </a:xfrm>
          <a:prstGeom prst="rect">
            <a:avLst/>
          </a:prstGeom>
        </p:spPr>
        <p:txBody>
          <a:bodyPr wrap="square">
            <a:spAutoFit/>
          </a:bodyPr>
          <a:lstStyle/>
          <a:p>
            <a:r>
              <a:rPr lang="en-US" dirty="0" smtClean="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Load shedding </a:t>
            </a:r>
            <a:r>
              <a:rPr lang="en-US" dirty="0" smtClean="0">
                <a:latin typeface="TH SarabunPSK" panose="020B0500040200020003" pitchFamily="34" charset="-34"/>
                <a:cs typeface="TH SarabunPSK" panose="020B0500040200020003" pitchFamily="34" charset="-34"/>
              </a:rPr>
              <a:t>priority</a:t>
            </a:r>
          </a:p>
          <a:p>
            <a:r>
              <a:rPr lang="en-US" dirty="0" smtClean="0">
                <a:latin typeface="TH SarabunPSK" panose="020B0500040200020003" pitchFamily="34" charset="-34"/>
                <a:cs typeface="TH SarabunPSK" panose="020B0500040200020003" pitchFamily="34" charset="-34"/>
              </a:rPr>
              <a:t>1. SW1</a:t>
            </a:r>
            <a:endParaRPr lang="en-US" dirty="0">
              <a:latin typeface="TH SarabunPSK" panose="020B0500040200020003" pitchFamily="34" charset="-34"/>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2. SW2</a:t>
            </a:r>
            <a:endParaRPr lang="en-US" dirty="0">
              <a:latin typeface="TH SarabunPSK" panose="020B0500040200020003" pitchFamily="34" charset="-34"/>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3. SW14</a:t>
            </a:r>
            <a:endParaRPr lang="en-US" dirty="0">
              <a:latin typeface="TH SarabunPSK" panose="020B0500040200020003" pitchFamily="34" charset="-34"/>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4. 7VB</a:t>
            </a:r>
            <a:endParaRPr lang="en-US" dirty="0">
              <a:latin typeface="TH SarabunPSK" panose="020B0500040200020003" pitchFamily="34" charset="-34"/>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5. 8VB</a:t>
            </a:r>
            <a:endParaRPr lang="en-US" dirty="0">
              <a:latin typeface="TH SarabunPSK" panose="020B0500040200020003" pitchFamily="34" charset="-34"/>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6. 6VB</a:t>
            </a:r>
            <a:endParaRPr lang="en-US" dirty="0">
              <a:latin typeface="TH SarabunPSK" panose="020B0500040200020003" pitchFamily="34" charset="-34"/>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7. SW10</a:t>
            </a:r>
            <a:endParaRPr lang="en-US" dirty="0">
              <a:latin typeface="TH SarabunPSK" panose="020B0500040200020003" pitchFamily="34" charset="-34"/>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8. SW3</a:t>
            </a:r>
            <a:endParaRPr lang="en-US" dirty="0">
              <a:latin typeface="TH SarabunPSK" panose="020B0500040200020003" pitchFamily="34" charset="-34"/>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9. SW15</a:t>
            </a:r>
            <a:endParaRPr lang="en-US" dirty="0">
              <a:latin typeface="TH SarabunPSK" panose="020B0500040200020003" pitchFamily="34" charset="-34"/>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10. SW9</a:t>
            </a:r>
            <a:endParaRPr lang="en-US" dirty="0">
              <a:latin typeface="TH SarabunPSK" panose="020B0500040200020003" pitchFamily="34" charset="-34"/>
              <a:cs typeface="TH SarabunPSK" panose="020B0500040200020003" pitchFamily="34" charset="-34"/>
            </a:endParaRPr>
          </a:p>
          <a:p>
            <a:endParaRPr lang="th-TH" dirty="0">
              <a:latin typeface="TH SarabunPSK" panose="020B0500040200020003" pitchFamily="34" charset="-34"/>
              <a:cs typeface="TH SarabunPSK" panose="020B0500040200020003" pitchFamily="34" charset="-34"/>
            </a:endParaRPr>
          </a:p>
        </p:txBody>
      </p:sp>
      <p:sp>
        <p:nvSpPr>
          <p:cNvPr id="4" name="Rectangle 3"/>
          <p:cNvSpPr/>
          <p:nvPr/>
        </p:nvSpPr>
        <p:spPr>
          <a:xfrm>
            <a:off x="3923928" y="1613118"/>
            <a:ext cx="3768413" cy="1815882"/>
          </a:xfrm>
          <a:prstGeom prst="rect">
            <a:avLst/>
          </a:prstGeom>
        </p:spPr>
        <p:txBody>
          <a:bodyPr wrap="square">
            <a:spAutoFit/>
          </a:bodyPr>
          <a:lstStyle/>
          <a:p>
            <a:r>
              <a:rPr lang="en-US" dirty="0" smtClean="0">
                <a:latin typeface="TH SarabunPSK" panose="020B0500040200020003" pitchFamily="34" charset="-34"/>
                <a:cs typeface="TH SarabunPSK" panose="020B0500040200020003" pitchFamily="34" charset="-34"/>
              </a:rPr>
              <a:t>11. SW8</a:t>
            </a:r>
            <a:endParaRPr lang="en-US" dirty="0">
              <a:latin typeface="TH SarabunPSK" panose="020B0500040200020003" pitchFamily="34" charset="-34"/>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12. 5VB</a:t>
            </a:r>
            <a:endParaRPr lang="en-US" dirty="0">
              <a:latin typeface="TH SarabunPSK" panose="020B0500040200020003" pitchFamily="34" charset="-34"/>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13. 4VB</a:t>
            </a:r>
            <a:endParaRPr lang="en-US" dirty="0">
              <a:latin typeface="TH SarabunPSK" panose="020B0500040200020003" pitchFamily="34" charset="-34"/>
              <a:cs typeface="TH SarabunPSK" panose="020B0500040200020003" pitchFamily="34" charset="-34"/>
            </a:endParaRPr>
          </a:p>
          <a:p>
            <a:endParaRPr lang="th-TH" dirty="0">
              <a:latin typeface="TH SarabunPSK" panose="020B0500040200020003" pitchFamily="34" charset="-34"/>
              <a:cs typeface="TH SarabunPSK" panose="020B0500040200020003" pitchFamily="34" charset="-34"/>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780" y="2799935"/>
            <a:ext cx="6935659" cy="380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395073"/>
      </p:ext>
    </p:extLst>
  </p:cSld>
  <p:clrMapOvr>
    <a:masterClrMapping/>
  </p:clrMapOvr>
  <p:transition>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Black start when </a:t>
            </a:r>
            <a:r>
              <a:rPr lang="en-US" sz="3200" b="1" dirty="0" smtClean="0">
                <a:solidFill>
                  <a:schemeClr val="bg1"/>
                </a:solidFill>
                <a:latin typeface="TH SarabunPSK" panose="020B0500040200020003" pitchFamily="34" charset="-34"/>
                <a:cs typeface="TH SarabunPSK" panose="020B0500040200020003" pitchFamily="34" charset="-34"/>
              </a:rPr>
              <a:t>with </a:t>
            </a:r>
            <a:r>
              <a:rPr lang="en-US" sz="3200" b="1" dirty="0">
                <a:solidFill>
                  <a:schemeClr val="bg1"/>
                </a:solidFill>
                <a:latin typeface="TH SarabunPSK" panose="020B0500040200020003" pitchFamily="34" charset="-34"/>
                <a:cs typeface="TH SarabunPSK" panose="020B0500040200020003" pitchFamily="34" charset="-34"/>
              </a:rPr>
              <a:t>115kV grid</a:t>
            </a:r>
            <a:endParaRPr lang="th-TH" sz="3200" b="1" dirty="0">
              <a:solidFill>
                <a:schemeClr val="bg1"/>
              </a:solidFill>
              <a:latin typeface="TH SarabunPSK" pitchFamily="34" charset="-34"/>
              <a:cs typeface="TH SarabunPSK" pitchFamily="34" charset="-34"/>
            </a:endParaRPr>
          </a:p>
        </p:txBody>
      </p:sp>
      <p:sp>
        <p:nvSpPr>
          <p:cNvPr id="3" name="Rectangle 2"/>
          <p:cNvSpPr/>
          <p:nvPr/>
        </p:nvSpPr>
        <p:spPr>
          <a:xfrm>
            <a:off x="155515" y="908720"/>
            <a:ext cx="8568952" cy="5693866"/>
          </a:xfrm>
          <a:prstGeom prst="rect">
            <a:avLst/>
          </a:prstGeom>
        </p:spPr>
        <p:txBody>
          <a:bodyPr wrap="square">
            <a:spAutoFit/>
          </a:bodyPr>
          <a:lstStyle/>
          <a:p>
            <a:r>
              <a:rPr lang="en-US" dirty="0" smtClean="0">
                <a:latin typeface="TH SarabunPSK" panose="020B0500040200020003" pitchFamily="34" charset="-34"/>
                <a:cs typeface="TH SarabunPSK" panose="020B0500040200020003" pitchFamily="34" charset="-34"/>
              </a:rPr>
              <a:t>   MGCC </a:t>
            </a:r>
            <a:r>
              <a:rPr lang="en-US" dirty="0">
                <a:latin typeface="TH SarabunPSK" panose="020B0500040200020003" pitchFamily="34" charset="-34"/>
                <a:cs typeface="TH SarabunPSK" panose="020B0500040200020003" pitchFamily="34" charset="-34"/>
              </a:rPr>
              <a:t>detect the open position of 1BVB and the voltage has lost from 115kV grid side, MGCC trip SW6 and SW7, and other SW and CB will be tripped via limit the load within 3MW via load shedding which the trip matrix is provided in the setting.</a:t>
            </a:r>
          </a:p>
          <a:p>
            <a:r>
              <a:rPr lang="en-US" dirty="0">
                <a:latin typeface="TH SarabunPSK" panose="020B0500040200020003" pitchFamily="34" charset="-34"/>
                <a:cs typeface="TH SarabunPSK" panose="020B0500040200020003" pitchFamily="34" charset="-34"/>
              </a:rPr>
              <a:t>And then send command to both BESS and diesel generator, BESS will start first, the system voltage will be set up, the above process will finish in 1 minute, after diesel generator start finish, diesel generator will switch to main source mode. </a:t>
            </a:r>
          </a:p>
          <a:p>
            <a:r>
              <a:rPr lang="en-US" dirty="0">
                <a:latin typeface="TH SarabunPSK" panose="020B0500040200020003" pitchFamily="34" charset="-34"/>
                <a:cs typeface="TH SarabunPSK" panose="020B0500040200020003" pitchFamily="34" charset="-34"/>
              </a:rPr>
              <a:t>Then it will automatic connect the load which has been shedding by black start within the total capacity of BESS and diesel </a:t>
            </a:r>
            <a:r>
              <a:rPr lang="en-US" dirty="0" smtClean="0">
                <a:latin typeface="TH SarabunPSK" panose="020B0500040200020003" pitchFamily="34" charset="-34"/>
                <a:cs typeface="TH SarabunPSK" panose="020B0500040200020003" pitchFamily="34" charset="-34"/>
              </a:rPr>
              <a:t>generators. </a:t>
            </a:r>
            <a:r>
              <a:rPr lang="en-US" dirty="0">
                <a:latin typeface="TH SarabunPSK" panose="020B0500040200020003" pitchFamily="34" charset="-34"/>
                <a:cs typeface="TH SarabunPSK" panose="020B0500040200020003" pitchFamily="34" charset="-34"/>
              </a:rPr>
              <a:t>MGCC will provide SW and CB priority setting to determine the load recovery sequence.</a:t>
            </a:r>
          </a:p>
          <a:p>
            <a:r>
              <a:rPr lang="en-US" dirty="0">
                <a:latin typeface="TH SarabunPSK" panose="020B0500040200020003" pitchFamily="34" charset="-34"/>
                <a:cs typeface="TH SarabunPSK" panose="020B0500040200020003" pitchFamily="34" charset="-34"/>
              </a:rPr>
              <a:t>When the line is in maintenance state, for safety, PEA needs to put the switch in local mode and do not accept MGCC control closing.</a:t>
            </a:r>
          </a:p>
        </p:txBody>
      </p:sp>
    </p:spTree>
    <p:extLst>
      <p:ext uri="{BB962C8B-B14F-4D97-AF65-F5344CB8AC3E}">
        <p14:creationId xmlns:p14="http://schemas.microsoft.com/office/powerpoint/2010/main" val="3382728721"/>
      </p:ext>
    </p:extLst>
  </p:cSld>
  <p:clrMapOvr>
    <a:masterClrMapping/>
  </p:clrMapOvr>
  <p:transition>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a:solidFill>
                  <a:schemeClr val="bg1"/>
                </a:solidFill>
                <a:latin typeface="TH SarabunPSK" panose="020B0500040200020003" pitchFamily="34" charset="-34"/>
                <a:cs typeface="TH SarabunPSK" panose="020B0500040200020003" pitchFamily="34" charset="-34"/>
              </a:rPr>
              <a:t>Black start when with 115kV grid</a:t>
            </a:r>
            <a:endParaRPr lang="th-TH" sz="3200" b="1" dirty="0">
              <a:solidFill>
                <a:schemeClr val="bg1"/>
              </a:solidFill>
              <a:latin typeface="TH SarabunPSK" pitchFamily="34" charset="-34"/>
              <a:cs typeface="TH SarabunPSK" pitchFamily="34" charset="-34"/>
            </a:endParaRPr>
          </a:p>
        </p:txBody>
      </p:sp>
      <p:sp>
        <p:nvSpPr>
          <p:cNvPr id="2" name="Rectangle 1"/>
          <p:cNvSpPr/>
          <p:nvPr/>
        </p:nvSpPr>
        <p:spPr>
          <a:xfrm>
            <a:off x="179511" y="1111384"/>
            <a:ext cx="8535863" cy="584775"/>
          </a:xfrm>
          <a:prstGeom prst="rect">
            <a:avLst/>
          </a:prstGeom>
        </p:spPr>
        <p:txBody>
          <a:bodyPr wrap="square">
            <a:spAutoFit/>
          </a:bodyPr>
          <a:lstStyle/>
          <a:p>
            <a:r>
              <a:rPr lang="en-US" sz="3200" dirty="0" smtClean="0">
                <a:latin typeface="TH SarabunPSK" panose="020B0500040200020003" pitchFamily="34" charset="-34"/>
                <a:cs typeface="TH SarabunPSK" panose="020B0500040200020003" pitchFamily="34" charset="-34"/>
              </a:rPr>
              <a:t>         </a:t>
            </a:r>
            <a:r>
              <a:rPr lang="en-US" sz="3200" dirty="0">
                <a:latin typeface="TH SarabunPSK" panose="020B0500040200020003" pitchFamily="34" charset="-34"/>
                <a:cs typeface="TH SarabunPSK" panose="020B0500040200020003" pitchFamily="34" charset="-34"/>
              </a:rPr>
              <a:t>Island operation mode (Scenario 5)</a:t>
            </a:r>
          </a:p>
        </p:txBody>
      </p:sp>
      <p:pic>
        <p:nvPicPr>
          <p:cNvPr id="7" name="รูปภาพ 171"/>
          <p:cNvPicPr/>
          <p:nvPr/>
        </p:nvPicPr>
        <p:blipFill>
          <a:blip r:embed="rId2" cstate="print">
            <a:extLst>
              <a:ext uri="{28A0092B-C50C-407E-A947-70E740481C1C}">
                <a14:useLocalDpi xmlns:a14="http://schemas.microsoft.com/office/drawing/2010/main" val="0"/>
              </a:ext>
            </a:extLst>
          </a:blip>
          <a:stretch>
            <a:fillRect/>
          </a:stretch>
        </p:blipFill>
        <p:spPr>
          <a:xfrm>
            <a:off x="107504" y="1988840"/>
            <a:ext cx="8852780" cy="4320480"/>
          </a:xfrm>
          <a:prstGeom prst="rect">
            <a:avLst/>
          </a:prstGeom>
        </p:spPr>
      </p:pic>
    </p:spTree>
    <p:extLst>
      <p:ext uri="{BB962C8B-B14F-4D97-AF65-F5344CB8AC3E}">
        <p14:creationId xmlns:p14="http://schemas.microsoft.com/office/powerpoint/2010/main" val="4108968547"/>
      </p:ext>
    </p:extLst>
  </p:cSld>
  <p:clrMapOvr>
    <a:masterClrMapping/>
  </p:clrMapOvr>
  <p:transition>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Intentional </a:t>
            </a:r>
            <a:r>
              <a:rPr lang="en-US" sz="3200" b="1" dirty="0" smtClean="0">
                <a:solidFill>
                  <a:schemeClr val="bg1"/>
                </a:solidFill>
                <a:latin typeface="TH SarabunPSK" panose="020B0500040200020003" pitchFamily="34" charset="-34"/>
                <a:cs typeface="TH SarabunPSK" panose="020B0500040200020003" pitchFamily="34" charset="-34"/>
              </a:rPr>
              <a:t>islanding (Scenario </a:t>
            </a:r>
            <a:r>
              <a:rPr lang="en-US" sz="3200" b="1" dirty="0">
                <a:solidFill>
                  <a:schemeClr val="bg1"/>
                </a:solidFill>
                <a:latin typeface="TH SarabunPSK" panose="020B0500040200020003" pitchFamily="34" charset="-34"/>
                <a:cs typeface="TH SarabunPSK" panose="020B0500040200020003" pitchFamily="34" charset="-34"/>
              </a:rPr>
              <a:t>2</a:t>
            </a:r>
            <a:r>
              <a:rPr lang="en-US" sz="3200" b="1" dirty="0" smtClean="0">
                <a:solidFill>
                  <a:schemeClr val="bg1"/>
                </a:solidFill>
                <a:latin typeface="TH SarabunPSK" panose="020B0500040200020003" pitchFamily="34" charset="-34"/>
                <a:cs typeface="TH SarabunPSK" panose="020B0500040200020003" pitchFamily="34" charset="-34"/>
              </a:rPr>
              <a:t>) and Grid connecting</a:t>
            </a:r>
            <a:endParaRPr lang="en-US" sz="3200" dirty="0">
              <a:solidFill>
                <a:schemeClr val="bg1"/>
              </a:solidFill>
              <a:latin typeface="TH SarabunPSK" panose="020B0500040200020003" pitchFamily="34" charset="-34"/>
              <a:cs typeface="TH SarabunPSK" panose="020B0500040200020003" pitchFamily="34" charset="-34"/>
            </a:endParaRPr>
          </a:p>
        </p:txBody>
      </p:sp>
      <p:sp>
        <p:nvSpPr>
          <p:cNvPr id="2" name="Rectangle 1"/>
          <p:cNvSpPr/>
          <p:nvPr/>
        </p:nvSpPr>
        <p:spPr>
          <a:xfrm>
            <a:off x="179511" y="1111384"/>
            <a:ext cx="8535863" cy="5509200"/>
          </a:xfrm>
          <a:prstGeom prst="rect">
            <a:avLst/>
          </a:prstGeom>
        </p:spPr>
        <p:txBody>
          <a:bodyPr wrap="square">
            <a:spAutoFit/>
          </a:bodyPr>
          <a:lstStyle/>
          <a:p>
            <a:r>
              <a:rPr lang="en-US" sz="3200" dirty="0" smtClean="0">
                <a:latin typeface="TH SarabunPSK" panose="020B0500040200020003" pitchFamily="34" charset="-34"/>
                <a:cs typeface="TH SarabunPSK" panose="020B0500040200020003" pitchFamily="34" charset="-34"/>
              </a:rPr>
              <a:t>   </a:t>
            </a:r>
            <a:r>
              <a:rPr lang="en-US" sz="3200" dirty="0" err="1" smtClean="0">
                <a:latin typeface="TH SarabunPSK" panose="020B0500040200020003" pitchFamily="34" charset="-34"/>
                <a:cs typeface="TH SarabunPSK" panose="020B0500040200020003" pitchFamily="34" charset="-34"/>
              </a:rPr>
              <a:t>Microgrid</a:t>
            </a:r>
            <a:r>
              <a:rPr lang="en-US" sz="3200" dirty="0" smtClean="0">
                <a:latin typeface="TH SarabunPSK" panose="020B0500040200020003" pitchFamily="34" charset="-34"/>
                <a:cs typeface="TH SarabunPSK" panose="020B0500040200020003" pitchFamily="34" charset="-34"/>
              </a:rPr>
              <a:t> </a:t>
            </a:r>
            <a:r>
              <a:rPr lang="en-US" sz="3200" dirty="0">
                <a:latin typeface="TH SarabunPSK" panose="020B0500040200020003" pitchFamily="34" charset="-34"/>
                <a:cs typeface="TH SarabunPSK" panose="020B0500040200020003" pitchFamily="34" charset="-34"/>
              </a:rPr>
              <a:t>EMS issues the island instruction. Then the MGCC receives the island instruction, it will start the diesel generator via parallel mode first to be ready for island mode.</a:t>
            </a:r>
          </a:p>
          <a:p>
            <a:r>
              <a:rPr lang="en-US" sz="3200" dirty="0">
                <a:latin typeface="TH SarabunPSK" panose="020B0500040200020003" pitchFamily="34" charset="-34"/>
                <a:cs typeface="TH SarabunPSK" panose="020B0500040200020003" pitchFamily="34" charset="-34"/>
              </a:rPr>
              <a:t> When the diesel generators start running , MGCC will limited the tie line power to ensure that the tie line active power and reactive power is restricted in the allowable range via control the diesel generator and BESS, in case BESS and diesel power output is lower than the load, need shed some load , then MGCC will send trip command for the LBS and send mode switching commands to switch the diesel generators to island mode</a:t>
            </a:r>
            <a:r>
              <a:rPr lang="en-US" sz="3200" dirty="0" smtClean="0">
                <a:latin typeface="TH SarabunPSK" panose="020B0500040200020003" pitchFamily="34" charset="-34"/>
                <a:cs typeface="TH SarabunPSK" panose="020B0500040200020003" pitchFamily="34" charset="-34"/>
              </a:rPr>
              <a:t>.</a:t>
            </a:r>
            <a:r>
              <a:rPr lang="en-US" sz="3200" dirty="0">
                <a:latin typeface="TH SarabunPSK" panose="020B0500040200020003" pitchFamily="34" charset="-34"/>
                <a:cs typeface="TH SarabunPSK" panose="020B0500040200020003" pitchFamily="34" charset="-34"/>
              </a:rPr>
              <a:t> </a:t>
            </a:r>
            <a:r>
              <a:rPr lang="en-US" sz="3200" dirty="0" smtClean="0">
                <a:latin typeface="TH SarabunPSK" panose="020B0500040200020003" pitchFamily="34" charset="-34"/>
                <a:cs typeface="TH SarabunPSK" panose="020B0500040200020003" pitchFamily="34" charset="-34"/>
              </a:rPr>
              <a:t>For </a:t>
            </a:r>
            <a:r>
              <a:rPr lang="en-US" sz="3200" dirty="0">
                <a:latin typeface="TH SarabunPSK" panose="020B0500040200020003" pitchFamily="34" charset="-34"/>
                <a:cs typeface="TH SarabunPSK" panose="020B0500040200020003" pitchFamily="34" charset="-34"/>
              </a:rPr>
              <a:t>grid connecting </a:t>
            </a:r>
            <a:r>
              <a:rPr lang="en-US" sz="3200" dirty="0" smtClean="0">
                <a:latin typeface="TH SarabunPSK" panose="020B0500040200020003" pitchFamily="34" charset="-34"/>
                <a:cs typeface="TH SarabunPSK" panose="020B0500040200020003" pitchFamily="34" charset="-34"/>
              </a:rPr>
              <a:t>command, It will be synchronize </a:t>
            </a:r>
            <a:r>
              <a:rPr lang="en-US" sz="3200" dirty="0">
                <a:latin typeface="TH SarabunPSK" panose="020B0500040200020003" pitchFamily="34" charset="-34"/>
                <a:cs typeface="TH SarabunPSK" panose="020B0500040200020003" pitchFamily="34" charset="-34"/>
              </a:rPr>
              <a:t>back to grid without outage.</a:t>
            </a:r>
          </a:p>
        </p:txBody>
      </p:sp>
    </p:spTree>
    <p:extLst>
      <p:ext uri="{BB962C8B-B14F-4D97-AF65-F5344CB8AC3E}">
        <p14:creationId xmlns:p14="http://schemas.microsoft.com/office/powerpoint/2010/main" val="11812242"/>
      </p:ext>
    </p:extLst>
  </p:cSld>
  <p:clrMapOvr>
    <a:masterClrMapping/>
  </p:clrMapOvr>
  <p:transition>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Intentional grid connecting to island(Scenario 2)</a:t>
            </a:r>
            <a:endParaRPr lang="en-US" sz="3200" dirty="0">
              <a:solidFill>
                <a:schemeClr val="bg1"/>
              </a:solidFill>
              <a:latin typeface="TH SarabunPSK" panose="020B0500040200020003" pitchFamily="34" charset="-34"/>
              <a:cs typeface="TH SarabunPSK" panose="020B0500040200020003" pitchFamily="34" charset="-34"/>
            </a:endParaRPr>
          </a:p>
        </p:txBody>
      </p:sp>
      <p:sp>
        <p:nvSpPr>
          <p:cNvPr id="3" name="Rectangle 2"/>
          <p:cNvSpPr/>
          <p:nvPr/>
        </p:nvSpPr>
        <p:spPr>
          <a:xfrm>
            <a:off x="323528" y="1268760"/>
            <a:ext cx="8496944" cy="4031873"/>
          </a:xfrm>
          <a:prstGeom prst="rect">
            <a:avLst/>
          </a:prstGeom>
        </p:spPr>
        <p:txBody>
          <a:bodyPr wrap="square">
            <a:spAutoFit/>
          </a:bodyPr>
          <a:lstStyle/>
          <a:p>
            <a:r>
              <a:rPr lang="en-US" sz="3200" b="1" dirty="0">
                <a:latin typeface="TH SarabunPSK" panose="020B0500040200020003" pitchFamily="34" charset="-34"/>
                <a:cs typeface="TH SarabunPSK" panose="020B0500040200020003" pitchFamily="34" charset="-34"/>
              </a:rPr>
              <a:t>Case 1</a:t>
            </a:r>
            <a:r>
              <a:rPr lang="en-US" sz="3200" dirty="0">
                <a:latin typeface="TH SarabunPSK" panose="020B0500040200020003" pitchFamily="34" charset="-34"/>
                <a:cs typeface="TH SarabunPSK" panose="020B0500040200020003" pitchFamily="34" charset="-34"/>
              </a:rPr>
              <a:t>, Initial condition Both bus get power from HOA08 (SW6 and 1VB close), HOA09 not supply to </a:t>
            </a:r>
            <a:r>
              <a:rPr lang="en-US" sz="3200" dirty="0" err="1">
                <a:latin typeface="TH SarabunPSK" panose="020B0500040200020003" pitchFamily="34" charset="-34"/>
                <a:cs typeface="TH SarabunPSK" panose="020B0500040200020003" pitchFamily="34" charset="-34"/>
              </a:rPr>
              <a:t>Microgrid</a:t>
            </a:r>
            <a:r>
              <a:rPr lang="en-US" sz="3200" dirty="0">
                <a:latin typeface="TH SarabunPSK" panose="020B0500040200020003" pitchFamily="34" charset="-34"/>
                <a:cs typeface="TH SarabunPSK" panose="020B0500040200020003" pitchFamily="34" charset="-34"/>
              </a:rPr>
              <a:t> area (SW7 close, 10VB open), 0BVB close, 1BVB open, control from </a:t>
            </a:r>
            <a:r>
              <a:rPr lang="en-US" sz="3200" dirty="0" err="1">
                <a:latin typeface="TH SarabunPSK" panose="020B0500040200020003" pitchFamily="34" charset="-34"/>
                <a:cs typeface="TH SarabunPSK" panose="020B0500040200020003" pitchFamily="34" charset="-34"/>
              </a:rPr>
              <a:t>Microgrid</a:t>
            </a:r>
            <a:r>
              <a:rPr lang="en-US" sz="3200" dirty="0">
                <a:latin typeface="TH SarabunPSK" panose="020B0500040200020003" pitchFamily="34" charset="-34"/>
                <a:cs typeface="TH SarabunPSK" panose="020B0500040200020003" pitchFamily="34" charset="-34"/>
              </a:rPr>
              <a:t> EMS to send islanding command for HOA08, then it automatically open SW6, the system go to islanding operation without outage. After system has been work in islanding mode successfully, send grid connecting command for HOA08, SW6 synchronize back to grid without outage.</a:t>
            </a:r>
            <a:endParaRPr lang="th-TH" sz="3200"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768185134"/>
      </p:ext>
    </p:extLst>
  </p:cSld>
  <p:clrMapOvr>
    <a:masterClrMapping/>
  </p:clrMapOvr>
  <p:transition>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Intentional grid connecting to island(Scenario 2)</a:t>
            </a:r>
            <a:endParaRPr lang="en-US" sz="3200" dirty="0">
              <a:solidFill>
                <a:schemeClr val="bg1"/>
              </a:solidFill>
              <a:latin typeface="TH SarabunPSK" panose="020B0500040200020003" pitchFamily="34" charset="-34"/>
              <a:cs typeface="TH SarabunPSK" panose="020B0500040200020003" pitchFamily="34" charset="-34"/>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356708"/>
            <a:ext cx="7200799" cy="39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0" y="1230759"/>
            <a:ext cx="3265638" cy="3108543"/>
          </a:xfrm>
          <a:prstGeom prst="rect">
            <a:avLst/>
          </a:prstGeom>
          <a:noFill/>
        </p:spPr>
        <p:txBody>
          <a:bodyPr wrap="none" rtlCol="0">
            <a:spAutoFit/>
          </a:bodyPr>
          <a:lstStyle/>
          <a:p>
            <a:r>
              <a:rPr lang="en-US" b="1" dirty="0" smtClean="0"/>
              <a:t>Grid to Island</a:t>
            </a:r>
          </a:p>
          <a:p>
            <a:r>
              <a:rPr lang="en-US" dirty="0" smtClean="0"/>
              <a:t>1.</a:t>
            </a:r>
            <a:r>
              <a:rPr lang="en-US" dirty="0" smtClean="0">
                <a:latin typeface="TH SarabunPSK" panose="020B0500040200020003" pitchFamily="34" charset="-34"/>
                <a:cs typeface="TH SarabunPSK" panose="020B0500040200020003" pitchFamily="34" charset="-34"/>
              </a:rPr>
              <a:t> start </a:t>
            </a:r>
            <a:r>
              <a:rPr lang="en-US" dirty="0">
                <a:latin typeface="TH SarabunPSK" panose="020B0500040200020003" pitchFamily="34" charset="-34"/>
                <a:cs typeface="TH SarabunPSK" panose="020B0500040200020003" pitchFamily="34" charset="-34"/>
              </a:rPr>
              <a:t>the diesel generator </a:t>
            </a:r>
            <a:endParaRPr lang="en-US" dirty="0" smtClean="0">
              <a:latin typeface="TH SarabunPSK" panose="020B0500040200020003" pitchFamily="34" charset="-34"/>
              <a:cs typeface="TH SarabunPSK" panose="020B0500040200020003" pitchFamily="34" charset="-34"/>
            </a:endParaRPr>
          </a:p>
          <a:p>
            <a:r>
              <a:rPr lang="en-US" dirty="0" smtClean="0"/>
              <a:t>2. Balance </a:t>
            </a:r>
            <a:r>
              <a:rPr lang="en-US" dirty="0" err="1" smtClean="0"/>
              <a:t>Supply&amp;Load</a:t>
            </a:r>
            <a:endParaRPr lang="en-US" dirty="0" smtClean="0"/>
          </a:p>
          <a:p>
            <a:r>
              <a:rPr lang="en-US" dirty="0" smtClean="0"/>
              <a:t>3. Open SW6  </a:t>
            </a:r>
          </a:p>
          <a:p>
            <a:r>
              <a:rPr lang="en-US" b="1" dirty="0" smtClean="0"/>
              <a:t>Island to Grid</a:t>
            </a:r>
          </a:p>
          <a:p>
            <a:r>
              <a:rPr lang="en-US" dirty="0" smtClean="0"/>
              <a:t>1. Close SW6 </a:t>
            </a:r>
          </a:p>
          <a:p>
            <a:r>
              <a:rPr lang="en-US" dirty="0" smtClean="0"/>
              <a:t>2.</a:t>
            </a:r>
            <a:r>
              <a:rPr lang="en-US" dirty="0" smtClean="0">
                <a:latin typeface="TH SarabunPSK" panose="020B0500040200020003" pitchFamily="34" charset="-34"/>
                <a:cs typeface="TH SarabunPSK" panose="020B0500040200020003" pitchFamily="34" charset="-34"/>
              </a:rPr>
              <a:t> stop </a:t>
            </a:r>
            <a:r>
              <a:rPr lang="en-US" dirty="0">
                <a:latin typeface="TH SarabunPSK" panose="020B0500040200020003" pitchFamily="34" charset="-34"/>
                <a:cs typeface="TH SarabunPSK" panose="020B0500040200020003" pitchFamily="34" charset="-34"/>
              </a:rPr>
              <a:t>the diesel generator </a:t>
            </a:r>
          </a:p>
        </p:txBody>
      </p:sp>
    </p:spTree>
    <p:extLst>
      <p:ext uri="{BB962C8B-B14F-4D97-AF65-F5344CB8AC3E}">
        <p14:creationId xmlns:p14="http://schemas.microsoft.com/office/powerpoint/2010/main" val="538895535"/>
      </p:ext>
    </p:extLst>
  </p:cSld>
  <p:clrMapOvr>
    <a:masterClrMapping/>
  </p:clrMapOvr>
  <p:transition>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Intentional grid connecting to island(Scenario 2)</a:t>
            </a:r>
            <a:endParaRPr lang="en-US" sz="3200" dirty="0">
              <a:solidFill>
                <a:schemeClr val="bg1"/>
              </a:solidFill>
              <a:latin typeface="TH SarabunPSK" panose="020B0500040200020003" pitchFamily="34" charset="-34"/>
              <a:cs typeface="TH SarabunPSK" panose="020B0500040200020003" pitchFamily="34" charset="-34"/>
            </a:endParaRPr>
          </a:p>
        </p:txBody>
      </p:sp>
      <p:sp>
        <p:nvSpPr>
          <p:cNvPr id="3" name="Rectangle 2"/>
          <p:cNvSpPr/>
          <p:nvPr/>
        </p:nvSpPr>
        <p:spPr>
          <a:xfrm>
            <a:off x="323528" y="1268760"/>
            <a:ext cx="8496944" cy="4031873"/>
          </a:xfrm>
          <a:prstGeom prst="rect">
            <a:avLst/>
          </a:prstGeom>
        </p:spPr>
        <p:txBody>
          <a:bodyPr wrap="square">
            <a:spAutoFit/>
          </a:bodyPr>
          <a:lstStyle/>
          <a:p>
            <a:r>
              <a:rPr lang="en-US" sz="3200" b="1" dirty="0">
                <a:latin typeface="TH SarabunPSK" panose="020B0500040200020003" pitchFamily="34" charset="-34"/>
                <a:cs typeface="TH SarabunPSK" panose="020B0500040200020003" pitchFamily="34" charset="-34"/>
              </a:rPr>
              <a:t>Case 2</a:t>
            </a:r>
            <a:r>
              <a:rPr lang="en-US" sz="3200" dirty="0">
                <a:latin typeface="TH SarabunPSK" panose="020B0500040200020003" pitchFamily="34" charset="-34"/>
                <a:cs typeface="TH SarabunPSK" panose="020B0500040200020003" pitchFamily="34" charset="-34"/>
              </a:rPr>
              <a:t>, Initial condition both bus get power from HOA09(SW7 and 10VB close), HOA08 not supply to </a:t>
            </a:r>
            <a:r>
              <a:rPr lang="en-US" sz="3200" dirty="0" err="1">
                <a:latin typeface="TH SarabunPSK" panose="020B0500040200020003" pitchFamily="34" charset="-34"/>
                <a:cs typeface="TH SarabunPSK" panose="020B0500040200020003" pitchFamily="34" charset="-34"/>
              </a:rPr>
              <a:t>Microgrid</a:t>
            </a:r>
            <a:r>
              <a:rPr lang="en-US" sz="3200" dirty="0">
                <a:latin typeface="TH SarabunPSK" panose="020B0500040200020003" pitchFamily="34" charset="-34"/>
                <a:cs typeface="TH SarabunPSK" panose="020B0500040200020003" pitchFamily="34" charset="-34"/>
              </a:rPr>
              <a:t> area(SW6 close, 1VB open), 0BVB close, 1BVB open, control from </a:t>
            </a:r>
            <a:r>
              <a:rPr lang="en-US" sz="3200" dirty="0" err="1">
                <a:latin typeface="TH SarabunPSK" panose="020B0500040200020003" pitchFamily="34" charset="-34"/>
                <a:cs typeface="TH SarabunPSK" panose="020B0500040200020003" pitchFamily="34" charset="-34"/>
              </a:rPr>
              <a:t>Microgrid</a:t>
            </a:r>
            <a:r>
              <a:rPr lang="en-US" sz="3200" dirty="0">
                <a:latin typeface="TH SarabunPSK" panose="020B0500040200020003" pitchFamily="34" charset="-34"/>
                <a:cs typeface="TH SarabunPSK" panose="020B0500040200020003" pitchFamily="34" charset="-34"/>
              </a:rPr>
              <a:t> EMS to send islanding command for HOA09, then it automatically open SW7, system go to islanding operation without outage. After system has been work in islanding mode successfully, send grid connecting command for HOA09, SW7 synchronize back to grid without outage.</a:t>
            </a:r>
          </a:p>
        </p:txBody>
      </p:sp>
    </p:spTree>
    <p:extLst>
      <p:ext uri="{BB962C8B-B14F-4D97-AF65-F5344CB8AC3E}">
        <p14:creationId xmlns:p14="http://schemas.microsoft.com/office/powerpoint/2010/main" val="2690582965"/>
      </p:ext>
    </p:extLst>
  </p:cSld>
  <p:clrMapOvr>
    <a:masterClrMapping/>
  </p:clrMapOvr>
  <p:transition>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495105\Downloads\Compressed\พพ แม่สะเรียง.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935"/>
          <a:stretch/>
        </p:blipFill>
        <p:spPr bwMode="auto">
          <a:xfrm>
            <a:off x="827584" y="1052736"/>
            <a:ext cx="8083054" cy="43381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4400" b="1" dirty="0" err="1" smtClean="0">
                <a:solidFill>
                  <a:srgbClr val="FFFFFF"/>
                </a:solidFill>
                <a:latin typeface="TH SarabunPSK" pitchFamily="34" charset="-34"/>
                <a:cs typeface="TH SarabunPSK" pitchFamily="34" charset="-34"/>
              </a:rPr>
              <a:t>Maesariang</a:t>
            </a:r>
            <a:r>
              <a:rPr lang="en-US" sz="4400" b="1" dirty="0" smtClean="0">
                <a:solidFill>
                  <a:srgbClr val="FFFFFF"/>
                </a:solidFill>
                <a:latin typeface="TH SarabunPSK" pitchFamily="34" charset="-34"/>
                <a:cs typeface="TH SarabunPSK" pitchFamily="34" charset="-34"/>
              </a:rPr>
              <a:t> Hydro</a:t>
            </a:r>
            <a:endParaRPr lang="th-TH" sz="4400" b="1" dirty="0">
              <a:solidFill>
                <a:srgbClr val="FFFFFF"/>
              </a:solidFill>
              <a:latin typeface="TH SarabunPSK" pitchFamily="34" charset="-34"/>
              <a:cs typeface="TH SarabunPSK" pitchFamily="34" charset="-34"/>
            </a:endParaRPr>
          </a:p>
        </p:txBody>
      </p:sp>
      <p:sp>
        <p:nvSpPr>
          <p:cNvPr id="2" name="TextBox 1"/>
          <p:cNvSpPr txBox="1"/>
          <p:nvPr/>
        </p:nvSpPr>
        <p:spPr>
          <a:xfrm>
            <a:off x="899592" y="5373216"/>
            <a:ext cx="6426870" cy="954107"/>
          </a:xfrm>
          <a:prstGeom prst="rect">
            <a:avLst/>
          </a:prstGeom>
          <a:noFill/>
        </p:spPr>
        <p:txBody>
          <a:bodyPr wrap="square" rtlCol="0">
            <a:spAutoFit/>
          </a:bodyPr>
          <a:lstStyle/>
          <a:p>
            <a:r>
              <a:rPr lang="en-US" b="1" dirty="0" smtClean="0">
                <a:solidFill>
                  <a:srgbClr val="000000"/>
                </a:solidFill>
                <a:latin typeface="TH SarabunPSK" pitchFamily="34" charset="-34"/>
                <a:cs typeface="TH SarabunPSK" pitchFamily="34" charset="-34"/>
              </a:rPr>
              <a:t>Capacity : 2x625 </a:t>
            </a:r>
            <a:r>
              <a:rPr lang="en-US" b="1" dirty="0">
                <a:solidFill>
                  <a:srgbClr val="000000"/>
                </a:solidFill>
                <a:latin typeface="TH SarabunPSK" pitchFamily="34" charset="-34"/>
                <a:cs typeface="TH SarabunPSK" pitchFamily="34" charset="-34"/>
              </a:rPr>
              <a:t>kVA   </a:t>
            </a:r>
            <a:endParaRPr lang="th-TH" b="1" dirty="0">
              <a:solidFill>
                <a:srgbClr val="000000"/>
              </a:solidFill>
              <a:latin typeface="TH SarabunPSK" pitchFamily="34" charset="-34"/>
              <a:cs typeface="TH SarabunPSK" pitchFamily="34" charset="-34"/>
            </a:endParaRPr>
          </a:p>
          <a:p>
            <a:r>
              <a:rPr lang="en-US" b="1" dirty="0" smtClean="0">
                <a:solidFill>
                  <a:srgbClr val="000000"/>
                </a:solidFill>
                <a:latin typeface="TH SarabunPSK" pitchFamily="34" charset="-34"/>
                <a:cs typeface="TH SarabunPSK" pitchFamily="34" charset="-34"/>
              </a:rPr>
              <a:t>Peak :  </a:t>
            </a:r>
            <a:r>
              <a:rPr lang="en-US" b="1" dirty="0">
                <a:solidFill>
                  <a:srgbClr val="000000"/>
                </a:solidFill>
                <a:latin typeface="TH SarabunPSK" pitchFamily="34" charset="-34"/>
                <a:cs typeface="TH SarabunPSK" pitchFamily="34" charset="-34"/>
              </a:rPr>
              <a:t>800 kW </a:t>
            </a:r>
            <a:r>
              <a:rPr lang="th-TH" b="1" dirty="0" smtClean="0">
                <a:solidFill>
                  <a:srgbClr val="000000"/>
                </a:solidFill>
                <a:latin typeface="TH SarabunPSK" pitchFamily="34" charset="-34"/>
                <a:cs typeface="TH SarabunPSK" pitchFamily="34" charset="-34"/>
              </a:rPr>
              <a:t>(</a:t>
            </a:r>
            <a:r>
              <a:rPr lang="en-US" b="1" dirty="0" smtClean="0">
                <a:solidFill>
                  <a:srgbClr val="000000"/>
                </a:solidFill>
                <a:latin typeface="TH SarabunPSK" pitchFamily="34" charset="-34"/>
                <a:cs typeface="TH SarabunPSK" pitchFamily="34" charset="-34"/>
              </a:rPr>
              <a:t>Rainy), </a:t>
            </a:r>
            <a:r>
              <a:rPr lang="en-US" b="1" dirty="0">
                <a:solidFill>
                  <a:srgbClr val="000000"/>
                </a:solidFill>
                <a:latin typeface="TH SarabunPSK" pitchFamily="34" charset="-34"/>
                <a:cs typeface="TH SarabunPSK" pitchFamily="34" charset="-34"/>
              </a:rPr>
              <a:t>200 kW </a:t>
            </a:r>
            <a:r>
              <a:rPr lang="th-TH" b="1" dirty="0" smtClean="0">
                <a:solidFill>
                  <a:srgbClr val="000000"/>
                </a:solidFill>
                <a:latin typeface="TH SarabunPSK" pitchFamily="34" charset="-34"/>
                <a:cs typeface="TH SarabunPSK" pitchFamily="34" charset="-34"/>
              </a:rPr>
              <a:t>(</a:t>
            </a:r>
            <a:r>
              <a:rPr lang="en-US" b="1" dirty="0" smtClean="0">
                <a:solidFill>
                  <a:srgbClr val="000000"/>
                </a:solidFill>
                <a:latin typeface="TH SarabunPSK" pitchFamily="34" charset="-34"/>
                <a:cs typeface="TH SarabunPSK" pitchFamily="34" charset="-34"/>
              </a:rPr>
              <a:t>Summer</a:t>
            </a:r>
            <a:r>
              <a:rPr lang="th-TH" b="1" dirty="0" smtClean="0">
                <a:solidFill>
                  <a:srgbClr val="000000"/>
                </a:solidFill>
                <a:latin typeface="TH SarabunPSK" pitchFamily="34" charset="-34"/>
                <a:cs typeface="TH SarabunPSK" pitchFamily="34" charset="-34"/>
              </a:rPr>
              <a:t>)</a:t>
            </a:r>
            <a:r>
              <a:rPr lang="en-US" b="1" dirty="0" smtClean="0">
                <a:solidFill>
                  <a:srgbClr val="000000"/>
                </a:solidFill>
                <a:latin typeface="TH SarabunPSK" pitchFamily="34" charset="-34"/>
                <a:cs typeface="TH SarabunPSK" pitchFamily="34" charset="-34"/>
              </a:rPr>
              <a:t>  </a:t>
            </a:r>
            <a:endParaRPr lang="th-TH" b="1" dirty="0">
              <a:solidFill>
                <a:srgbClr val="000000"/>
              </a:solidFill>
              <a:latin typeface="TH SarabunPSK" pitchFamily="34" charset="-34"/>
              <a:cs typeface="TH SarabunPSK" pitchFamily="34" charset="-34"/>
            </a:endParaRPr>
          </a:p>
        </p:txBody>
      </p:sp>
    </p:spTree>
    <p:extLst>
      <p:ext uri="{BB962C8B-B14F-4D97-AF65-F5344CB8AC3E}">
        <p14:creationId xmlns:p14="http://schemas.microsoft.com/office/powerpoint/2010/main" val="459521968"/>
      </p:ext>
    </p:extLst>
  </p:cSld>
  <p:clrMapOvr>
    <a:masterClrMapping/>
  </p:clrMapOvr>
  <p:transition>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Intentional grid connecting to island(Scenario 2)</a:t>
            </a:r>
            <a:endParaRPr lang="en-US" sz="3200" dirty="0">
              <a:solidFill>
                <a:schemeClr val="bg1"/>
              </a:solidFill>
              <a:latin typeface="TH SarabunPSK" panose="020B0500040200020003" pitchFamily="34" charset="-34"/>
              <a:cs typeface="TH SarabunPSK" panose="020B0500040200020003" pitchFamily="34" charset="-34"/>
            </a:endParaRPr>
          </a:p>
        </p:txBody>
      </p:sp>
      <p:sp>
        <p:nvSpPr>
          <p:cNvPr id="2" name="TextBox 1"/>
          <p:cNvSpPr txBox="1"/>
          <p:nvPr/>
        </p:nvSpPr>
        <p:spPr>
          <a:xfrm>
            <a:off x="0" y="1230759"/>
            <a:ext cx="3331361" cy="3108543"/>
          </a:xfrm>
          <a:prstGeom prst="rect">
            <a:avLst/>
          </a:prstGeom>
          <a:noFill/>
        </p:spPr>
        <p:txBody>
          <a:bodyPr wrap="none" rtlCol="0">
            <a:spAutoFit/>
          </a:bodyPr>
          <a:lstStyle/>
          <a:p>
            <a:r>
              <a:rPr lang="en-US" b="1" dirty="0" smtClean="0"/>
              <a:t>Grid to Island</a:t>
            </a:r>
          </a:p>
          <a:p>
            <a:r>
              <a:rPr lang="en-US" dirty="0" smtClean="0"/>
              <a:t>1.</a:t>
            </a:r>
            <a:r>
              <a:rPr lang="en-US" dirty="0" smtClean="0">
                <a:latin typeface="TH SarabunPSK" panose="020B0500040200020003" pitchFamily="34" charset="-34"/>
                <a:cs typeface="TH SarabunPSK" panose="020B0500040200020003" pitchFamily="34" charset="-34"/>
              </a:rPr>
              <a:t> start </a:t>
            </a:r>
            <a:r>
              <a:rPr lang="en-US" dirty="0">
                <a:latin typeface="TH SarabunPSK" panose="020B0500040200020003" pitchFamily="34" charset="-34"/>
                <a:cs typeface="TH SarabunPSK" panose="020B0500040200020003" pitchFamily="34" charset="-34"/>
              </a:rPr>
              <a:t>the diesel generator </a:t>
            </a:r>
            <a:endParaRPr lang="en-US" dirty="0" smtClean="0">
              <a:latin typeface="TH SarabunPSK" panose="020B0500040200020003" pitchFamily="34" charset="-34"/>
              <a:cs typeface="TH SarabunPSK" panose="020B0500040200020003" pitchFamily="34" charset="-34"/>
            </a:endParaRPr>
          </a:p>
          <a:p>
            <a:r>
              <a:rPr lang="en-US" dirty="0" smtClean="0"/>
              <a:t>2. Balance </a:t>
            </a:r>
            <a:r>
              <a:rPr lang="en-US" dirty="0" err="1" smtClean="0"/>
              <a:t>Supply&amp;Load</a:t>
            </a:r>
            <a:endParaRPr lang="en-US" dirty="0" smtClean="0"/>
          </a:p>
          <a:p>
            <a:r>
              <a:rPr lang="en-US" dirty="0" smtClean="0"/>
              <a:t>3. Open SW7  </a:t>
            </a:r>
          </a:p>
          <a:p>
            <a:r>
              <a:rPr lang="en-US" b="1" dirty="0" smtClean="0"/>
              <a:t>Island to Grid</a:t>
            </a:r>
          </a:p>
          <a:p>
            <a:r>
              <a:rPr lang="en-US" dirty="0" smtClean="0"/>
              <a:t>1. Close SW7</a:t>
            </a:r>
          </a:p>
          <a:p>
            <a:r>
              <a:rPr lang="en-US" dirty="0" smtClean="0"/>
              <a:t>2</a:t>
            </a:r>
            <a:r>
              <a:rPr lang="en-US" dirty="0"/>
              <a:t>.</a:t>
            </a:r>
            <a:r>
              <a:rPr lang="en-US" dirty="0">
                <a:latin typeface="TH SarabunPSK" panose="020B0500040200020003" pitchFamily="34" charset="-34"/>
                <a:cs typeface="TH SarabunPSK" panose="020B0500040200020003" pitchFamily="34" charset="-34"/>
              </a:rPr>
              <a:t> stop the diesel generator </a:t>
            </a:r>
            <a:r>
              <a:rPr lang="en-US" dirty="0" smtClean="0"/>
              <a:t> </a:t>
            </a:r>
            <a:endParaRPr lang="th-TH"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622" y="2420889"/>
            <a:ext cx="7281984" cy="401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5490639"/>
      </p:ext>
    </p:extLst>
  </p:cSld>
  <p:clrMapOvr>
    <a:masterClrMapping/>
  </p:clrMapOvr>
  <p:transition>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Intentional grid connecting to island(Scenario 2)</a:t>
            </a:r>
            <a:endParaRPr lang="en-US" sz="3200" dirty="0">
              <a:solidFill>
                <a:schemeClr val="bg1"/>
              </a:solidFill>
              <a:latin typeface="TH SarabunPSK" panose="020B0500040200020003" pitchFamily="34" charset="-34"/>
              <a:cs typeface="TH SarabunPSK" panose="020B0500040200020003" pitchFamily="34" charset="-34"/>
            </a:endParaRPr>
          </a:p>
        </p:txBody>
      </p:sp>
      <p:sp>
        <p:nvSpPr>
          <p:cNvPr id="3" name="Rectangle 2"/>
          <p:cNvSpPr/>
          <p:nvPr/>
        </p:nvSpPr>
        <p:spPr>
          <a:xfrm>
            <a:off x="323528" y="1268760"/>
            <a:ext cx="8496944" cy="4031873"/>
          </a:xfrm>
          <a:prstGeom prst="rect">
            <a:avLst/>
          </a:prstGeom>
        </p:spPr>
        <p:txBody>
          <a:bodyPr wrap="square">
            <a:spAutoFit/>
          </a:bodyPr>
          <a:lstStyle/>
          <a:p>
            <a:r>
              <a:rPr lang="en-US" sz="3200" b="1" dirty="0">
                <a:latin typeface="TH SarabunPSK" panose="020B0500040200020003" pitchFamily="34" charset="-34"/>
                <a:cs typeface="TH SarabunPSK" panose="020B0500040200020003" pitchFamily="34" charset="-34"/>
              </a:rPr>
              <a:t>Case 3</a:t>
            </a:r>
            <a:r>
              <a:rPr lang="en-US" sz="3200" dirty="0">
                <a:latin typeface="TH SarabunPSK" panose="020B0500040200020003" pitchFamily="34" charset="-34"/>
                <a:cs typeface="TH SarabunPSK" panose="020B0500040200020003" pitchFamily="34" charset="-34"/>
              </a:rPr>
              <a:t>, Initial condition that the both bus get power from 115kV side,SW6 open, 1VB close, SW7 open, 10VB close, 0BVB close, 1BVB close, control from </a:t>
            </a:r>
            <a:r>
              <a:rPr lang="en-US" sz="3200" dirty="0" err="1">
                <a:latin typeface="TH SarabunPSK" panose="020B0500040200020003" pitchFamily="34" charset="-34"/>
                <a:cs typeface="TH SarabunPSK" panose="020B0500040200020003" pitchFamily="34" charset="-34"/>
              </a:rPr>
              <a:t>Microgrid</a:t>
            </a:r>
            <a:r>
              <a:rPr lang="en-US" sz="3200" dirty="0">
                <a:latin typeface="TH SarabunPSK" panose="020B0500040200020003" pitchFamily="34" charset="-34"/>
                <a:cs typeface="TH SarabunPSK" panose="020B0500040200020003" pitchFamily="34" charset="-34"/>
              </a:rPr>
              <a:t> EMS to send islanding command for 115kV side, it will automatically open 1BVB, the system go to islanding operation without outage. After system has been work in islanding mode successfully, send grid connecting command for 115kV, 1BVB synchronize back to grid without outage.</a:t>
            </a:r>
          </a:p>
        </p:txBody>
      </p:sp>
    </p:spTree>
    <p:extLst>
      <p:ext uri="{BB962C8B-B14F-4D97-AF65-F5344CB8AC3E}">
        <p14:creationId xmlns:p14="http://schemas.microsoft.com/office/powerpoint/2010/main" val="2597211209"/>
      </p:ext>
    </p:extLst>
  </p:cSld>
  <p:clrMapOvr>
    <a:masterClrMapping/>
  </p:clrMapOvr>
  <p:transition>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Intentional grid connecting to island(Scenario 2)</a:t>
            </a:r>
            <a:endParaRPr lang="en-US" sz="3200" dirty="0">
              <a:solidFill>
                <a:schemeClr val="bg1"/>
              </a:solidFill>
              <a:latin typeface="TH SarabunPSK" panose="020B0500040200020003" pitchFamily="34" charset="-34"/>
              <a:cs typeface="TH SarabunPSK" panose="020B0500040200020003" pitchFamily="34" charset="-34"/>
            </a:endParaRPr>
          </a:p>
        </p:txBody>
      </p:sp>
      <p:pic>
        <p:nvPicPr>
          <p:cNvPr id="6" name="รูปภาพ 169"/>
          <p:cNvPicPr/>
          <p:nvPr/>
        </p:nvPicPr>
        <p:blipFill>
          <a:blip r:embed="rId2" cstate="print">
            <a:extLst>
              <a:ext uri="{28A0092B-C50C-407E-A947-70E740481C1C}">
                <a14:useLocalDpi xmlns:a14="http://schemas.microsoft.com/office/drawing/2010/main" val="0"/>
              </a:ext>
            </a:extLst>
          </a:blip>
          <a:stretch>
            <a:fillRect/>
          </a:stretch>
        </p:blipFill>
        <p:spPr>
          <a:xfrm>
            <a:off x="1632819" y="2698122"/>
            <a:ext cx="7408828" cy="3615847"/>
          </a:xfrm>
          <a:prstGeom prst="rect">
            <a:avLst/>
          </a:prstGeom>
        </p:spPr>
      </p:pic>
      <p:sp>
        <p:nvSpPr>
          <p:cNvPr id="2" name="TextBox 1"/>
          <p:cNvSpPr txBox="1"/>
          <p:nvPr/>
        </p:nvSpPr>
        <p:spPr>
          <a:xfrm>
            <a:off x="0" y="1230759"/>
            <a:ext cx="3265638" cy="3108543"/>
          </a:xfrm>
          <a:prstGeom prst="rect">
            <a:avLst/>
          </a:prstGeom>
          <a:noFill/>
        </p:spPr>
        <p:txBody>
          <a:bodyPr wrap="none" rtlCol="0">
            <a:spAutoFit/>
          </a:bodyPr>
          <a:lstStyle/>
          <a:p>
            <a:r>
              <a:rPr lang="en-US" b="1" dirty="0" smtClean="0"/>
              <a:t>Grid to Island</a:t>
            </a:r>
          </a:p>
          <a:p>
            <a:r>
              <a:rPr lang="en-US" dirty="0" smtClean="0"/>
              <a:t>1.</a:t>
            </a:r>
            <a:r>
              <a:rPr lang="en-US" dirty="0" smtClean="0">
                <a:latin typeface="TH SarabunPSK" panose="020B0500040200020003" pitchFamily="34" charset="-34"/>
                <a:cs typeface="TH SarabunPSK" panose="020B0500040200020003" pitchFamily="34" charset="-34"/>
              </a:rPr>
              <a:t> start </a:t>
            </a:r>
            <a:r>
              <a:rPr lang="en-US" dirty="0">
                <a:latin typeface="TH SarabunPSK" panose="020B0500040200020003" pitchFamily="34" charset="-34"/>
                <a:cs typeface="TH SarabunPSK" panose="020B0500040200020003" pitchFamily="34" charset="-34"/>
              </a:rPr>
              <a:t>the diesel generator </a:t>
            </a:r>
            <a:endParaRPr lang="en-US" dirty="0" smtClean="0">
              <a:latin typeface="TH SarabunPSK" panose="020B0500040200020003" pitchFamily="34" charset="-34"/>
              <a:cs typeface="TH SarabunPSK" panose="020B0500040200020003" pitchFamily="34" charset="-34"/>
            </a:endParaRPr>
          </a:p>
          <a:p>
            <a:r>
              <a:rPr lang="en-US" dirty="0" smtClean="0"/>
              <a:t>2. Balance </a:t>
            </a:r>
            <a:r>
              <a:rPr lang="en-US" dirty="0" err="1" smtClean="0"/>
              <a:t>Supply&amp;Load</a:t>
            </a:r>
            <a:endParaRPr lang="en-US" dirty="0" smtClean="0"/>
          </a:p>
          <a:p>
            <a:r>
              <a:rPr lang="en-US" dirty="0" smtClean="0"/>
              <a:t>3. Open 1BVB  </a:t>
            </a:r>
          </a:p>
          <a:p>
            <a:r>
              <a:rPr lang="en-US" b="1" dirty="0" smtClean="0"/>
              <a:t>Island to Grid</a:t>
            </a:r>
          </a:p>
          <a:p>
            <a:r>
              <a:rPr lang="en-US" dirty="0" smtClean="0"/>
              <a:t>1. Close 1BVB</a:t>
            </a:r>
          </a:p>
          <a:p>
            <a:r>
              <a:rPr lang="en-US" dirty="0"/>
              <a:t>2.</a:t>
            </a:r>
            <a:r>
              <a:rPr lang="en-US" dirty="0">
                <a:latin typeface="TH SarabunPSK" panose="020B0500040200020003" pitchFamily="34" charset="-34"/>
                <a:cs typeface="TH SarabunPSK" panose="020B0500040200020003" pitchFamily="34" charset="-34"/>
              </a:rPr>
              <a:t> stop the diesel generator </a:t>
            </a:r>
          </a:p>
        </p:txBody>
      </p:sp>
      <p:sp>
        <p:nvSpPr>
          <p:cNvPr id="3" name="Rectangle 2"/>
          <p:cNvSpPr/>
          <p:nvPr/>
        </p:nvSpPr>
        <p:spPr bwMode="auto">
          <a:xfrm>
            <a:off x="6732240" y="4077072"/>
            <a:ext cx="144016" cy="154814"/>
          </a:xfrm>
          <a:prstGeom prst="rect">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Tree>
    <p:extLst>
      <p:ext uri="{BB962C8B-B14F-4D97-AF65-F5344CB8AC3E}">
        <p14:creationId xmlns:p14="http://schemas.microsoft.com/office/powerpoint/2010/main" val="2382339406"/>
      </p:ext>
    </p:extLst>
  </p:cSld>
  <p:clrMapOvr>
    <a:masterClrMapping/>
  </p:clrMapOvr>
  <p:transition>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Automatic grid-connecting transfer</a:t>
            </a:r>
          </a:p>
        </p:txBody>
      </p:sp>
      <p:sp>
        <p:nvSpPr>
          <p:cNvPr id="2" name="Rectangle 1"/>
          <p:cNvSpPr/>
          <p:nvPr/>
        </p:nvSpPr>
        <p:spPr>
          <a:xfrm>
            <a:off x="179511" y="1111384"/>
            <a:ext cx="8535863" cy="1077218"/>
          </a:xfrm>
          <a:prstGeom prst="rect">
            <a:avLst/>
          </a:prstGeom>
        </p:spPr>
        <p:txBody>
          <a:bodyPr wrap="square">
            <a:spAutoFit/>
          </a:bodyPr>
          <a:lstStyle/>
          <a:p>
            <a:r>
              <a:rPr lang="en-US" sz="3200" dirty="0" smtClean="0">
                <a:latin typeface="TH SarabunPSK" panose="020B0500040200020003" pitchFamily="34" charset="-34"/>
                <a:cs typeface="TH SarabunPSK" panose="020B0500040200020003" pitchFamily="34" charset="-34"/>
              </a:rPr>
              <a:t>   </a:t>
            </a:r>
            <a:r>
              <a:rPr lang="en-US" sz="3200" dirty="0">
                <a:latin typeface="TH SarabunPSK" panose="020B0500040200020003" pitchFamily="34" charset="-34"/>
                <a:cs typeface="TH SarabunPSK" panose="020B0500040200020003" pitchFamily="34" charset="-34"/>
              </a:rPr>
              <a:t>The initial condition is island operation, after that the grid side has set up the voltage, it will automatically connect back the grid</a:t>
            </a:r>
          </a:p>
        </p:txBody>
      </p:sp>
    </p:spTree>
    <p:extLst>
      <p:ext uri="{BB962C8B-B14F-4D97-AF65-F5344CB8AC3E}">
        <p14:creationId xmlns:p14="http://schemas.microsoft.com/office/powerpoint/2010/main" val="212324104"/>
      </p:ext>
    </p:extLst>
  </p:cSld>
  <p:clrMapOvr>
    <a:masterClrMapping/>
  </p:clrMapOvr>
  <p:transition>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Automatic grid-connecting transfer</a:t>
            </a:r>
          </a:p>
        </p:txBody>
      </p:sp>
      <p:sp>
        <p:nvSpPr>
          <p:cNvPr id="2" name="Rectangle 1"/>
          <p:cNvSpPr/>
          <p:nvPr/>
        </p:nvSpPr>
        <p:spPr>
          <a:xfrm>
            <a:off x="284609" y="836712"/>
            <a:ext cx="8535863" cy="2554545"/>
          </a:xfrm>
          <a:prstGeom prst="rect">
            <a:avLst/>
          </a:prstGeom>
        </p:spPr>
        <p:txBody>
          <a:bodyPr wrap="square">
            <a:spAutoFit/>
          </a:bodyPr>
          <a:lstStyle/>
          <a:p>
            <a:r>
              <a:rPr lang="en-US" sz="3200" b="1" dirty="0" smtClean="0">
                <a:latin typeface="TH SarabunPSK" panose="020B0500040200020003" pitchFamily="34" charset="-34"/>
                <a:cs typeface="TH SarabunPSK" panose="020B0500040200020003" pitchFamily="34" charset="-34"/>
              </a:rPr>
              <a:t>            115kV </a:t>
            </a:r>
            <a:r>
              <a:rPr lang="en-US" sz="3200" b="1" dirty="0">
                <a:latin typeface="TH SarabunPSK" panose="020B0500040200020003" pitchFamily="34" charset="-34"/>
                <a:cs typeface="TH SarabunPSK" panose="020B0500040200020003" pitchFamily="34" charset="-34"/>
              </a:rPr>
              <a:t>grid has not connected:</a:t>
            </a:r>
          </a:p>
          <a:p>
            <a:r>
              <a:rPr lang="en-US" sz="3200" b="1" dirty="0">
                <a:latin typeface="TH SarabunPSK" panose="020B0500040200020003" pitchFamily="34" charset="-34"/>
                <a:cs typeface="TH SarabunPSK" panose="020B0500040200020003" pitchFamily="34" charset="-34"/>
              </a:rPr>
              <a:t>Case 1</a:t>
            </a:r>
            <a:r>
              <a:rPr lang="en-US" sz="3200" dirty="0" smtClean="0">
                <a:latin typeface="TH SarabunPSK" panose="020B0500040200020003" pitchFamily="34" charset="-34"/>
                <a:cs typeface="TH SarabunPSK" panose="020B0500040200020003" pitchFamily="34" charset="-34"/>
              </a:rPr>
              <a:t>: Initial </a:t>
            </a:r>
            <a:r>
              <a:rPr lang="en-US" sz="3200" dirty="0">
                <a:latin typeface="TH SarabunPSK" panose="020B0500040200020003" pitchFamily="34" charset="-34"/>
                <a:cs typeface="TH SarabunPSK" panose="020B0500040200020003" pitchFamily="34" charset="-34"/>
              </a:rPr>
              <a:t>condition system work in islanding mode, SW6 close, 1VB open, SW7 close, 10VB open, 0BVB close, 1BVB open, </a:t>
            </a:r>
            <a:r>
              <a:rPr lang="en-US" sz="3200" dirty="0" smtClean="0">
                <a:latin typeface="TH SarabunPSK" panose="020B0500040200020003" pitchFamily="34" charset="-34"/>
                <a:cs typeface="TH SarabunPSK" panose="020B0500040200020003" pitchFamily="34" charset="-34"/>
              </a:rPr>
              <a:t>After detect power </a:t>
            </a:r>
            <a:r>
              <a:rPr lang="en-US" sz="3200" dirty="0">
                <a:latin typeface="TH SarabunPSK" panose="020B0500040200020003" pitchFamily="34" charset="-34"/>
                <a:cs typeface="TH SarabunPSK" panose="020B0500040200020003" pitchFamily="34" charset="-34"/>
              </a:rPr>
              <a:t>source for 1VB side, </a:t>
            </a:r>
            <a:r>
              <a:rPr lang="en-US" sz="3200" dirty="0" smtClean="0">
                <a:latin typeface="TH SarabunPSK" panose="020B0500040200020003" pitchFamily="34" charset="-34"/>
                <a:cs typeface="TH SarabunPSK" panose="020B0500040200020003" pitchFamily="34" charset="-34"/>
              </a:rPr>
              <a:t>it </a:t>
            </a:r>
            <a:r>
              <a:rPr lang="en-US" sz="3200" dirty="0">
                <a:latin typeface="TH SarabunPSK" panose="020B0500040200020003" pitchFamily="34" charset="-34"/>
                <a:cs typeface="TH SarabunPSK" panose="020B0500040200020003" pitchFamily="34" charset="-34"/>
              </a:rPr>
              <a:t>will control 1VB synchronize back to grid automatically without outage.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068960"/>
            <a:ext cx="6213316" cy="341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bwMode="auto">
          <a:xfrm>
            <a:off x="1979712" y="4941168"/>
            <a:ext cx="144016" cy="154814"/>
          </a:xfrm>
          <a:prstGeom prst="rect">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7" name="Rectangle 6"/>
          <p:cNvSpPr/>
          <p:nvPr/>
        </p:nvSpPr>
        <p:spPr bwMode="auto">
          <a:xfrm>
            <a:off x="6228184" y="4941168"/>
            <a:ext cx="144016" cy="154814"/>
          </a:xfrm>
          <a:prstGeom prst="rect">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3" name="Oval 2"/>
          <p:cNvSpPr/>
          <p:nvPr/>
        </p:nvSpPr>
        <p:spPr bwMode="auto">
          <a:xfrm>
            <a:off x="1763688" y="4221088"/>
            <a:ext cx="576064" cy="553157"/>
          </a:xfrm>
          <a:prstGeom prst="ellipse">
            <a:avLst/>
          </a:prstGeom>
          <a:noFill/>
          <a:ln w="952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Tree>
    <p:extLst>
      <p:ext uri="{BB962C8B-B14F-4D97-AF65-F5344CB8AC3E}">
        <p14:creationId xmlns:p14="http://schemas.microsoft.com/office/powerpoint/2010/main" val="2292286847"/>
      </p:ext>
    </p:extLst>
  </p:cSld>
  <p:clrMapOvr>
    <a:masterClrMapping/>
  </p:clrMapOvr>
  <p:transition>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Automatic grid-connecting transfer</a:t>
            </a:r>
          </a:p>
        </p:txBody>
      </p:sp>
      <p:sp>
        <p:nvSpPr>
          <p:cNvPr id="2" name="Rectangle 1"/>
          <p:cNvSpPr/>
          <p:nvPr/>
        </p:nvSpPr>
        <p:spPr>
          <a:xfrm>
            <a:off x="284609" y="836712"/>
            <a:ext cx="8535863" cy="2554545"/>
          </a:xfrm>
          <a:prstGeom prst="rect">
            <a:avLst/>
          </a:prstGeom>
        </p:spPr>
        <p:txBody>
          <a:bodyPr wrap="square">
            <a:spAutoFit/>
          </a:bodyPr>
          <a:lstStyle/>
          <a:p>
            <a:r>
              <a:rPr lang="en-US" sz="3200" b="1" dirty="0" smtClean="0">
                <a:latin typeface="TH SarabunPSK" panose="020B0500040200020003" pitchFamily="34" charset="-34"/>
                <a:cs typeface="TH SarabunPSK" panose="020B0500040200020003" pitchFamily="34" charset="-34"/>
              </a:rPr>
              <a:t>            115kV </a:t>
            </a:r>
            <a:r>
              <a:rPr lang="en-US" sz="3200" b="1" dirty="0">
                <a:latin typeface="TH SarabunPSK" panose="020B0500040200020003" pitchFamily="34" charset="-34"/>
                <a:cs typeface="TH SarabunPSK" panose="020B0500040200020003" pitchFamily="34" charset="-34"/>
              </a:rPr>
              <a:t>grid has not connected:</a:t>
            </a:r>
          </a:p>
          <a:p>
            <a:r>
              <a:rPr lang="en-US" sz="3200" b="1" dirty="0">
                <a:latin typeface="TH SarabunPSK" panose="020B0500040200020003" pitchFamily="34" charset="-34"/>
                <a:cs typeface="TH SarabunPSK" panose="020B0500040200020003" pitchFamily="34" charset="-34"/>
              </a:rPr>
              <a:t>Case 2</a:t>
            </a:r>
            <a:r>
              <a:rPr lang="en-US" sz="3200" dirty="0">
                <a:latin typeface="TH SarabunPSK" panose="020B0500040200020003" pitchFamily="34" charset="-34"/>
                <a:cs typeface="TH SarabunPSK" panose="020B0500040200020003" pitchFamily="34" charset="-34"/>
              </a:rPr>
              <a:t>:Initial condition system work in islanding mode, SW6 close, 1VB open, SW7 close, 10VB open, 0BVB close, 1BVB open, After detect power source for </a:t>
            </a:r>
            <a:r>
              <a:rPr lang="en-US" sz="3200" dirty="0" smtClean="0">
                <a:latin typeface="TH SarabunPSK" panose="020B0500040200020003" pitchFamily="34" charset="-34"/>
                <a:cs typeface="TH SarabunPSK" panose="020B0500040200020003" pitchFamily="34" charset="-34"/>
              </a:rPr>
              <a:t>10VB </a:t>
            </a:r>
            <a:r>
              <a:rPr lang="en-US" sz="3200" dirty="0">
                <a:latin typeface="TH SarabunPSK" panose="020B0500040200020003" pitchFamily="34" charset="-34"/>
                <a:cs typeface="TH SarabunPSK" panose="020B0500040200020003" pitchFamily="34" charset="-34"/>
              </a:rPr>
              <a:t>side, </a:t>
            </a:r>
            <a:r>
              <a:rPr lang="en-US" sz="3200" dirty="0" smtClean="0">
                <a:latin typeface="TH SarabunPSK" panose="020B0500040200020003" pitchFamily="34" charset="-34"/>
                <a:cs typeface="TH SarabunPSK" panose="020B0500040200020003" pitchFamily="34" charset="-34"/>
              </a:rPr>
              <a:t>it </a:t>
            </a:r>
            <a:r>
              <a:rPr lang="en-US" sz="3200" dirty="0">
                <a:latin typeface="TH SarabunPSK" panose="020B0500040200020003" pitchFamily="34" charset="-34"/>
                <a:cs typeface="TH SarabunPSK" panose="020B0500040200020003" pitchFamily="34" charset="-34"/>
              </a:rPr>
              <a:t>will control 10VB synchronize back to grid automatically without outage.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068960"/>
            <a:ext cx="6213316" cy="341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bwMode="auto">
          <a:xfrm>
            <a:off x="1979712" y="4941168"/>
            <a:ext cx="144016" cy="154814"/>
          </a:xfrm>
          <a:prstGeom prst="rect">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7" name="Rectangle 6"/>
          <p:cNvSpPr/>
          <p:nvPr/>
        </p:nvSpPr>
        <p:spPr bwMode="auto">
          <a:xfrm>
            <a:off x="6228184" y="4941168"/>
            <a:ext cx="144016" cy="154814"/>
          </a:xfrm>
          <a:prstGeom prst="rect">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3" name="Oval 2"/>
          <p:cNvSpPr/>
          <p:nvPr/>
        </p:nvSpPr>
        <p:spPr bwMode="auto">
          <a:xfrm>
            <a:off x="6012160" y="4221088"/>
            <a:ext cx="576064" cy="553157"/>
          </a:xfrm>
          <a:prstGeom prst="ellipse">
            <a:avLst/>
          </a:prstGeom>
          <a:noFill/>
          <a:ln w="952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Tree>
    <p:extLst>
      <p:ext uri="{BB962C8B-B14F-4D97-AF65-F5344CB8AC3E}">
        <p14:creationId xmlns:p14="http://schemas.microsoft.com/office/powerpoint/2010/main" val="1329183839"/>
      </p:ext>
    </p:extLst>
  </p:cSld>
  <p:clrMapOvr>
    <a:masterClrMapping/>
  </p:clrMapOvr>
  <p:transition>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Automatic grid-connecting transfer</a:t>
            </a:r>
          </a:p>
        </p:txBody>
      </p:sp>
      <p:pic>
        <p:nvPicPr>
          <p:cNvPr id="8" name="รูปภาพ 171"/>
          <p:cNvPicPr/>
          <p:nvPr/>
        </p:nvPicPr>
        <p:blipFill>
          <a:blip r:embed="rId2" cstate="print">
            <a:extLst>
              <a:ext uri="{28A0092B-C50C-407E-A947-70E740481C1C}">
                <a14:useLocalDpi xmlns:a14="http://schemas.microsoft.com/office/drawing/2010/main" val="0"/>
              </a:ext>
            </a:extLst>
          </a:blip>
          <a:stretch>
            <a:fillRect/>
          </a:stretch>
        </p:blipFill>
        <p:spPr>
          <a:xfrm>
            <a:off x="1763688" y="3356992"/>
            <a:ext cx="6639586" cy="3240360"/>
          </a:xfrm>
          <a:prstGeom prst="rect">
            <a:avLst/>
          </a:prstGeom>
        </p:spPr>
      </p:pic>
      <p:sp>
        <p:nvSpPr>
          <p:cNvPr id="2" name="Rectangle 1"/>
          <p:cNvSpPr/>
          <p:nvPr/>
        </p:nvSpPr>
        <p:spPr>
          <a:xfrm>
            <a:off x="284609" y="836712"/>
            <a:ext cx="8535863" cy="2554545"/>
          </a:xfrm>
          <a:prstGeom prst="rect">
            <a:avLst/>
          </a:prstGeom>
        </p:spPr>
        <p:txBody>
          <a:bodyPr wrap="square">
            <a:spAutoFit/>
          </a:bodyPr>
          <a:lstStyle/>
          <a:p>
            <a:r>
              <a:rPr lang="en-US" sz="3200" b="1" dirty="0" smtClean="0">
                <a:latin typeface="TH SarabunPSK" panose="020B0500040200020003" pitchFamily="34" charset="-34"/>
                <a:cs typeface="TH SarabunPSK" panose="020B0500040200020003" pitchFamily="34" charset="-34"/>
              </a:rPr>
              <a:t>            </a:t>
            </a:r>
            <a:r>
              <a:rPr lang="en-US" sz="3200" b="1" dirty="0">
                <a:latin typeface="TH SarabunPSK" panose="020B0500040200020003" pitchFamily="34" charset="-34"/>
                <a:cs typeface="TH SarabunPSK" panose="020B0500040200020003" pitchFamily="34" charset="-34"/>
              </a:rPr>
              <a:t>After 115kV grid has connected:</a:t>
            </a:r>
          </a:p>
          <a:p>
            <a:r>
              <a:rPr lang="en-US" sz="3200" b="1" dirty="0">
                <a:latin typeface="TH SarabunPSK" panose="020B0500040200020003" pitchFamily="34" charset="-34"/>
                <a:cs typeface="TH SarabunPSK" panose="020B0500040200020003" pitchFamily="34" charset="-34"/>
              </a:rPr>
              <a:t>Case 1</a:t>
            </a:r>
            <a:r>
              <a:rPr lang="en-US" sz="3200" dirty="0">
                <a:latin typeface="TH SarabunPSK" panose="020B0500040200020003" pitchFamily="34" charset="-34"/>
                <a:cs typeface="TH SarabunPSK" panose="020B0500040200020003" pitchFamily="34" charset="-34"/>
              </a:rPr>
              <a:t>: Initial condition system work in islanding mode, SW6 open, 1VB close, SW7 open, 10VB close, 0BVB close, 1BVB open, After detect power source for </a:t>
            </a:r>
            <a:r>
              <a:rPr lang="en-US" sz="3200" dirty="0" smtClean="0">
                <a:latin typeface="TH SarabunPSK" panose="020B0500040200020003" pitchFamily="34" charset="-34"/>
                <a:cs typeface="TH SarabunPSK" panose="020B0500040200020003" pitchFamily="34" charset="-34"/>
              </a:rPr>
              <a:t>SW6 </a:t>
            </a:r>
            <a:r>
              <a:rPr lang="en-US" sz="3200" dirty="0">
                <a:latin typeface="TH SarabunPSK" panose="020B0500040200020003" pitchFamily="34" charset="-34"/>
                <a:cs typeface="TH SarabunPSK" panose="020B0500040200020003" pitchFamily="34" charset="-34"/>
              </a:rPr>
              <a:t>side, </a:t>
            </a:r>
            <a:r>
              <a:rPr lang="en-US" sz="3200" dirty="0" smtClean="0">
                <a:latin typeface="TH SarabunPSK" panose="020B0500040200020003" pitchFamily="34" charset="-34"/>
                <a:cs typeface="TH SarabunPSK" panose="020B0500040200020003" pitchFamily="34" charset="-34"/>
              </a:rPr>
              <a:t>it </a:t>
            </a:r>
            <a:r>
              <a:rPr lang="en-US" sz="3200" dirty="0">
                <a:latin typeface="TH SarabunPSK" panose="020B0500040200020003" pitchFamily="34" charset="-34"/>
                <a:cs typeface="TH SarabunPSK" panose="020B0500040200020003" pitchFamily="34" charset="-34"/>
              </a:rPr>
              <a:t>will control SW6 synchronize back to grid automatically.</a:t>
            </a:r>
          </a:p>
        </p:txBody>
      </p:sp>
      <p:sp>
        <p:nvSpPr>
          <p:cNvPr id="9" name="Oval 8"/>
          <p:cNvSpPr/>
          <p:nvPr/>
        </p:nvSpPr>
        <p:spPr bwMode="auto">
          <a:xfrm>
            <a:off x="2483768" y="4869160"/>
            <a:ext cx="576064" cy="553157"/>
          </a:xfrm>
          <a:prstGeom prst="ellipse">
            <a:avLst/>
          </a:prstGeom>
          <a:noFill/>
          <a:ln w="952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Tree>
    <p:extLst>
      <p:ext uri="{BB962C8B-B14F-4D97-AF65-F5344CB8AC3E}">
        <p14:creationId xmlns:p14="http://schemas.microsoft.com/office/powerpoint/2010/main" val="123420258"/>
      </p:ext>
    </p:extLst>
  </p:cSld>
  <p:clrMapOvr>
    <a:masterClrMapping/>
  </p:clrMapOvr>
  <p:transition>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Automatic grid-connecting transfer</a:t>
            </a:r>
          </a:p>
        </p:txBody>
      </p:sp>
      <p:pic>
        <p:nvPicPr>
          <p:cNvPr id="8" name="รูปภาพ 171"/>
          <p:cNvPicPr/>
          <p:nvPr/>
        </p:nvPicPr>
        <p:blipFill>
          <a:blip r:embed="rId2" cstate="print">
            <a:extLst>
              <a:ext uri="{28A0092B-C50C-407E-A947-70E740481C1C}">
                <a14:useLocalDpi xmlns:a14="http://schemas.microsoft.com/office/drawing/2010/main" val="0"/>
              </a:ext>
            </a:extLst>
          </a:blip>
          <a:stretch>
            <a:fillRect/>
          </a:stretch>
        </p:blipFill>
        <p:spPr>
          <a:xfrm>
            <a:off x="1763688" y="3356992"/>
            <a:ext cx="6639586" cy="3240360"/>
          </a:xfrm>
          <a:prstGeom prst="rect">
            <a:avLst/>
          </a:prstGeom>
        </p:spPr>
      </p:pic>
      <p:sp>
        <p:nvSpPr>
          <p:cNvPr id="2" name="Rectangle 1"/>
          <p:cNvSpPr/>
          <p:nvPr/>
        </p:nvSpPr>
        <p:spPr>
          <a:xfrm>
            <a:off x="284609" y="836712"/>
            <a:ext cx="8535863" cy="2554545"/>
          </a:xfrm>
          <a:prstGeom prst="rect">
            <a:avLst/>
          </a:prstGeom>
        </p:spPr>
        <p:txBody>
          <a:bodyPr wrap="square">
            <a:spAutoFit/>
          </a:bodyPr>
          <a:lstStyle/>
          <a:p>
            <a:r>
              <a:rPr lang="en-US" sz="3200" b="1" dirty="0" smtClean="0">
                <a:latin typeface="TH SarabunPSK" panose="020B0500040200020003" pitchFamily="34" charset="-34"/>
                <a:cs typeface="TH SarabunPSK" panose="020B0500040200020003" pitchFamily="34" charset="-34"/>
              </a:rPr>
              <a:t>            </a:t>
            </a:r>
            <a:r>
              <a:rPr lang="en-US" sz="3200" b="1" dirty="0">
                <a:latin typeface="TH SarabunPSK" panose="020B0500040200020003" pitchFamily="34" charset="-34"/>
                <a:cs typeface="TH SarabunPSK" panose="020B0500040200020003" pitchFamily="34" charset="-34"/>
              </a:rPr>
              <a:t>After 115kV grid has connected:</a:t>
            </a:r>
          </a:p>
          <a:p>
            <a:r>
              <a:rPr lang="en-US" sz="3200" b="1" dirty="0">
                <a:latin typeface="TH SarabunPSK" panose="020B0500040200020003" pitchFamily="34" charset="-34"/>
                <a:cs typeface="TH SarabunPSK" panose="020B0500040200020003" pitchFamily="34" charset="-34"/>
              </a:rPr>
              <a:t>Case 2</a:t>
            </a:r>
            <a:r>
              <a:rPr lang="en-US" sz="3200" dirty="0">
                <a:latin typeface="TH SarabunPSK" panose="020B0500040200020003" pitchFamily="34" charset="-34"/>
                <a:cs typeface="TH SarabunPSK" panose="020B0500040200020003" pitchFamily="34" charset="-34"/>
              </a:rPr>
              <a:t>: Initial condition system work in islanding mode, SW6 open, 1VB close, SW7 open, 10VB close, 0BVB close, 1BVB open, After detect power source for </a:t>
            </a:r>
            <a:r>
              <a:rPr lang="en-US" sz="3200" dirty="0" smtClean="0">
                <a:latin typeface="TH SarabunPSK" panose="020B0500040200020003" pitchFamily="34" charset="-34"/>
                <a:cs typeface="TH SarabunPSK" panose="020B0500040200020003" pitchFamily="34" charset="-34"/>
              </a:rPr>
              <a:t>SW7 </a:t>
            </a:r>
            <a:r>
              <a:rPr lang="en-US" sz="3200" dirty="0">
                <a:latin typeface="TH SarabunPSK" panose="020B0500040200020003" pitchFamily="34" charset="-34"/>
                <a:cs typeface="TH SarabunPSK" panose="020B0500040200020003" pitchFamily="34" charset="-34"/>
              </a:rPr>
              <a:t>side, </a:t>
            </a:r>
            <a:r>
              <a:rPr lang="en-US" sz="3200" dirty="0" smtClean="0">
                <a:latin typeface="TH SarabunPSK" panose="020B0500040200020003" pitchFamily="34" charset="-34"/>
                <a:cs typeface="TH SarabunPSK" panose="020B0500040200020003" pitchFamily="34" charset="-34"/>
              </a:rPr>
              <a:t>it </a:t>
            </a:r>
            <a:r>
              <a:rPr lang="en-US" sz="3200" dirty="0">
                <a:latin typeface="TH SarabunPSK" panose="020B0500040200020003" pitchFamily="34" charset="-34"/>
                <a:cs typeface="TH SarabunPSK" panose="020B0500040200020003" pitchFamily="34" charset="-34"/>
              </a:rPr>
              <a:t>will control SW7 synchronize back to grid automatically.</a:t>
            </a:r>
          </a:p>
        </p:txBody>
      </p:sp>
      <p:sp>
        <p:nvSpPr>
          <p:cNvPr id="9" name="Oval 8"/>
          <p:cNvSpPr/>
          <p:nvPr/>
        </p:nvSpPr>
        <p:spPr bwMode="auto">
          <a:xfrm>
            <a:off x="6660232" y="4869159"/>
            <a:ext cx="576064" cy="553157"/>
          </a:xfrm>
          <a:prstGeom prst="ellipse">
            <a:avLst/>
          </a:prstGeom>
          <a:noFill/>
          <a:ln w="952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Tree>
    <p:extLst>
      <p:ext uri="{BB962C8B-B14F-4D97-AF65-F5344CB8AC3E}">
        <p14:creationId xmlns:p14="http://schemas.microsoft.com/office/powerpoint/2010/main" val="3973340940"/>
      </p:ext>
    </p:extLst>
  </p:cSld>
  <p:clrMapOvr>
    <a:masterClrMapping/>
  </p:clrMapOvr>
  <p:transition>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pPr lvl="0"/>
            <a:r>
              <a:rPr lang="en-US" sz="3200" b="1" dirty="0">
                <a:solidFill>
                  <a:schemeClr val="bg1"/>
                </a:solidFill>
                <a:latin typeface="TH SarabunPSK" panose="020B0500040200020003" pitchFamily="34" charset="-34"/>
                <a:cs typeface="TH SarabunPSK" panose="020B0500040200020003" pitchFamily="34" charset="-34"/>
              </a:rPr>
              <a:t>Automatic grid-connecting transfer</a:t>
            </a:r>
          </a:p>
        </p:txBody>
      </p:sp>
      <p:pic>
        <p:nvPicPr>
          <p:cNvPr id="8" name="รูปภาพ 171"/>
          <p:cNvPicPr/>
          <p:nvPr/>
        </p:nvPicPr>
        <p:blipFill>
          <a:blip r:embed="rId2" cstate="print">
            <a:extLst>
              <a:ext uri="{28A0092B-C50C-407E-A947-70E740481C1C}">
                <a14:useLocalDpi xmlns:a14="http://schemas.microsoft.com/office/drawing/2010/main" val="0"/>
              </a:ext>
            </a:extLst>
          </a:blip>
          <a:stretch>
            <a:fillRect/>
          </a:stretch>
        </p:blipFill>
        <p:spPr>
          <a:xfrm>
            <a:off x="1763688" y="3356992"/>
            <a:ext cx="6639586" cy="3240360"/>
          </a:xfrm>
          <a:prstGeom prst="rect">
            <a:avLst/>
          </a:prstGeom>
        </p:spPr>
      </p:pic>
      <p:sp>
        <p:nvSpPr>
          <p:cNvPr id="2" name="Rectangle 1"/>
          <p:cNvSpPr/>
          <p:nvPr/>
        </p:nvSpPr>
        <p:spPr>
          <a:xfrm>
            <a:off x="284609" y="836712"/>
            <a:ext cx="8535863" cy="2554545"/>
          </a:xfrm>
          <a:prstGeom prst="rect">
            <a:avLst/>
          </a:prstGeom>
        </p:spPr>
        <p:txBody>
          <a:bodyPr wrap="square">
            <a:spAutoFit/>
          </a:bodyPr>
          <a:lstStyle/>
          <a:p>
            <a:r>
              <a:rPr lang="en-US" sz="3200" b="1" dirty="0" smtClean="0">
                <a:latin typeface="TH SarabunPSK" panose="020B0500040200020003" pitchFamily="34" charset="-34"/>
                <a:cs typeface="TH SarabunPSK" panose="020B0500040200020003" pitchFamily="34" charset="-34"/>
              </a:rPr>
              <a:t>            </a:t>
            </a:r>
            <a:r>
              <a:rPr lang="en-US" sz="3200" b="1" dirty="0">
                <a:latin typeface="TH SarabunPSK" panose="020B0500040200020003" pitchFamily="34" charset="-34"/>
                <a:cs typeface="TH SarabunPSK" panose="020B0500040200020003" pitchFamily="34" charset="-34"/>
              </a:rPr>
              <a:t>After 115kV grid has connected:</a:t>
            </a:r>
          </a:p>
          <a:p>
            <a:r>
              <a:rPr lang="en-US" sz="3200" b="1" dirty="0">
                <a:latin typeface="TH SarabunPSK" panose="020B0500040200020003" pitchFamily="34" charset="-34"/>
                <a:cs typeface="TH SarabunPSK" panose="020B0500040200020003" pitchFamily="34" charset="-34"/>
              </a:rPr>
              <a:t>Case 3</a:t>
            </a:r>
            <a:r>
              <a:rPr lang="en-US" sz="3200" dirty="0">
                <a:latin typeface="TH SarabunPSK" panose="020B0500040200020003" pitchFamily="34" charset="-34"/>
                <a:cs typeface="TH SarabunPSK" panose="020B0500040200020003" pitchFamily="34" charset="-34"/>
              </a:rPr>
              <a:t>: Initial condition system work in islanding mode, SW6 open, 1VB close, SW7 open, 10VB close, 0BVB close, 1BVB open, After detect power source for </a:t>
            </a:r>
            <a:r>
              <a:rPr lang="en-US" sz="3200" dirty="0" smtClean="0">
                <a:latin typeface="TH SarabunPSK" panose="020B0500040200020003" pitchFamily="34" charset="-34"/>
                <a:cs typeface="TH SarabunPSK" panose="020B0500040200020003" pitchFamily="34" charset="-34"/>
              </a:rPr>
              <a:t>1BVB </a:t>
            </a:r>
            <a:r>
              <a:rPr lang="en-US" sz="3200" dirty="0">
                <a:latin typeface="TH SarabunPSK" panose="020B0500040200020003" pitchFamily="34" charset="-34"/>
                <a:cs typeface="TH SarabunPSK" panose="020B0500040200020003" pitchFamily="34" charset="-34"/>
              </a:rPr>
              <a:t>side, </a:t>
            </a:r>
            <a:r>
              <a:rPr lang="en-US" sz="3200" dirty="0" smtClean="0">
                <a:latin typeface="TH SarabunPSK" panose="020B0500040200020003" pitchFamily="34" charset="-34"/>
                <a:cs typeface="TH SarabunPSK" panose="020B0500040200020003" pitchFamily="34" charset="-34"/>
              </a:rPr>
              <a:t>it </a:t>
            </a:r>
            <a:r>
              <a:rPr lang="en-US" sz="3200" dirty="0">
                <a:latin typeface="TH SarabunPSK" panose="020B0500040200020003" pitchFamily="34" charset="-34"/>
                <a:cs typeface="TH SarabunPSK" panose="020B0500040200020003" pitchFamily="34" charset="-34"/>
              </a:rPr>
              <a:t>will control 1BVB synchronize back to grid automatically.</a:t>
            </a:r>
          </a:p>
        </p:txBody>
      </p:sp>
      <p:sp>
        <p:nvSpPr>
          <p:cNvPr id="9" name="Oval 8"/>
          <p:cNvSpPr/>
          <p:nvPr/>
        </p:nvSpPr>
        <p:spPr bwMode="auto">
          <a:xfrm>
            <a:off x="3131840" y="3861048"/>
            <a:ext cx="576064" cy="553157"/>
          </a:xfrm>
          <a:prstGeom prst="ellipse">
            <a:avLst/>
          </a:prstGeom>
          <a:noFill/>
          <a:ln w="9525"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Tree>
    <p:extLst>
      <p:ext uri="{BB962C8B-B14F-4D97-AF65-F5344CB8AC3E}">
        <p14:creationId xmlns:p14="http://schemas.microsoft.com/office/powerpoint/2010/main" val="29811226"/>
      </p:ext>
    </p:extLst>
  </p:cSld>
  <p:clrMapOvr>
    <a:masterClrMapping/>
  </p:clrMapOvr>
  <p:transition>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44" y="1565502"/>
            <a:ext cx="8728685" cy="481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2255712"/>
      </p:ext>
    </p:extLst>
  </p:cSld>
  <p:clrMapOvr>
    <a:masterClrMapping/>
  </p:clrMapOvr>
  <p:transition>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0175" y="71438"/>
            <a:ext cx="7315200" cy="837282"/>
          </a:xfrm>
          <a:solidFill>
            <a:srgbClr val="0070C0"/>
          </a:solidFill>
        </p:spPr>
        <p:txBody>
          <a:bodyPr/>
          <a:lstStyle/>
          <a:p>
            <a:r>
              <a:rPr lang="en-US" sz="4400" b="1" dirty="0" err="1" smtClean="0">
                <a:solidFill>
                  <a:schemeClr val="bg1"/>
                </a:solidFill>
                <a:latin typeface="TH SarabunPSK" pitchFamily="34" charset="-34"/>
                <a:cs typeface="TH SarabunPSK" pitchFamily="34" charset="-34"/>
              </a:rPr>
              <a:t>Maesariang</a:t>
            </a:r>
            <a:r>
              <a:rPr lang="en-US" sz="4400" b="1" dirty="0" smtClean="0">
                <a:solidFill>
                  <a:schemeClr val="bg1"/>
                </a:solidFill>
                <a:latin typeface="TH SarabunPSK" pitchFamily="34" charset="-34"/>
                <a:cs typeface="TH SarabunPSK" pitchFamily="34" charset="-34"/>
              </a:rPr>
              <a:t> Diesel Generator</a:t>
            </a:r>
            <a:endParaRPr lang="th-TH" sz="4400" b="1" dirty="0">
              <a:solidFill>
                <a:schemeClr val="bg1"/>
              </a:solidFill>
              <a:latin typeface="TH SarabunPSK" pitchFamily="34" charset="-34"/>
              <a:cs typeface="TH SarabunPSK" pitchFamily="34" charset="-34"/>
            </a:endParaRPr>
          </a:p>
        </p:txBody>
      </p:sp>
      <p:pic>
        <p:nvPicPr>
          <p:cNvPr id="2050" name="Picture 2" descr="C:\Users\495105\Desktop\แผนงานปรับปรุง รจ.แม่สะเรียง(ให้ภราดร)\รูปโรงจักร แม่สะเรียง\1128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464" y="1196752"/>
            <a:ext cx="7808000" cy="4392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5450" y="5427221"/>
            <a:ext cx="7939038" cy="954107"/>
          </a:xfrm>
          <a:prstGeom prst="rect">
            <a:avLst/>
          </a:prstGeom>
          <a:noFill/>
        </p:spPr>
        <p:txBody>
          <a:bodyPr wrap="square" rtlCol="0">
            <a:spAutoFit/>
          </a:bodyPr>
          <a:lstStyle/>
          <a:p>
            <a:r>
              <a:rPr lang="en-US" b="1" dirty="0" smtClean="0">
                <a:solidFill>
                  <a:srgbClr val="000000"/>
                </a:solidFill>
                <a:latin typeface="TH SarabunPSK" pitchFamily="34" charset="-34"/>
                <a:cs typeface="TH SarabunPSK" pitchFamily="34" charset="-34"/>
              </a:rPr>
              <a:t>Capacity : 5 </a:t>
            </a:r>
            <a:r>
              <a:rPr lang="en-US" b="1" dirty="0">
                <a:solidFill>
                  <a:srgbClr val="000000"/>
                </a:solidFill>
                <a:latin typeface="TH SarabunPSK" pitchFamily="34" charset="-34"/>
                <a:cs typeface="TH SarabunPSK" pitchFamily="34" charset="-34"/>
              </a:rPr>
              <a:t>x 1,000 kVA </a:t>
            </a:r>
            <a:endParaRPr lang="en-US" b="1" dirty="0" smtClean="0">
              <a:solidFill>
                <a:srgbClr val="000000"/>
              </a:solidFill>
              <a:latin typeface="TH SarabunPSK" pitchFamily="34" charset="-34"/>
              <a:cs typeface="TH SarabunPSK" pitchFamily="34" charset="-34"/>
            </a:endParaRPr>
          </a:p>
          <a:p>
            <a:r>
              <a:rPr lang="en-US" b="1" dirty="0" smtClean="0">
                <a:solidFill>
                  <a:srgbClr val="000000"/>
                </a:solidFill>
                <a:latin typeface="TH SarabunPSK" pitchFamily="34" charset="-34"/>
                <a:cs typeface="TH SarabunPSK" pitchFamily="34" charset="-34"/>
              </a:rPr>
              <a:t>Peak</a:t>
            </a:r>
            <a:r>
              <a:rPr lang="th-TH" b="1" dirty="0" smtClean="0">
                <a:solidFill>
                  <a:srgbClr val="000000"/>
                </a:solidFill>
                <a:latin typeface="TH SarabunPSK" pitchFamily="34" charset="-34"/>
                <a:cs typeface="TH SarabunPSK" pitchFamily="34" charset="-34"/>
              </a:rPr>
              <a:t> </a:t>
            </a:r>
            <a:r>
              <a:rPr lang="en-US" b="1" dirty="0">
                <a:solidFill>
                  <a:srgbClr val="000000"/>
                </a:solidFill>
                <a:latin typeface="TH SarabunPSK" pitchFamily="34" charset="-34"/>
                <a:cs typeface="TH SarabunPSK" pitchFamily="34" charset="-34"/>
              </a:rPr>
              <a:t>:  </a:t>
            </a:r>
            <a:r>
              <a:rPr lang="en-US" b="1" dirty="0" smtClean="0">
                <a:solidFill>
                  <a:srgbClr val="000000"/>
                </a:solidFill>
                <a:latin typeface="TH SarabunPSK" pitchFamily="34" charset="-34"/>
                <a:cs typeface="TH SarabunPSK" pitchFamily="34" charset="-34"/>
              </a:rPr>
              <a:t>4,000 </a:t>
            </a:r>
            <a:r>
              <a:rPr lang="en-US" b="1" dirty="0">
                <a:solidFill>
                  <a:srgbClr val="000000"/>
                </a:solidFill>
                <a:latin typeface="TH SarabunPSK" pitchFamily="34" charset="-34"/>
                <a:cs typeface="TH SarabunPSK" pitchFamily="34" charset="-34"/>
              </a:rPr>
              <a:t>kW</a:t>
            </a:r>
            <a:endParaRPr lang="th-TH" b="1" dirty="0">
              <a:solidFill>
                <a:srgbClr val="000000"/>
              </a:solidFill>
              <a:latin typeface="TH SarabunPSK" pitchFamily="34" charset="-34"/>
              <a:cs typeface="TH SarabunPSK" pitchFamily="34" charset="-34"/>
            </a:endParaRPr>
          </a:p>
        </p:txBody>
      </p:sp>
    </p:spTree>
    <p:extLst>
      <p:ext uri="{BB962C8B-B14F-4D97-AF65-F5344CB8AC3E}">
        <p14:creationId xmlns:p14="http://schemas.microsoft.com/office/powerpoint/2010/main" val="2290597723"/>
      </p:ext>
    </p:extLst>
  </p:cSld>
  <p:clrMapOvr>
    <a:masterClrMapping/>
  </p:clrMapOvr>
  <p:transition>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graphicFrame>
        <p:nvGraphicFramePr>
          <p:cNvPr id="2" name="Table 1"/>
          <p:cNvGraphicFramePr>
            <a:graphicFrameLocks noGrp="1"/>
          </p:cNvGraphicFramePr>
          <p:nvPr>
            <p:extLst>
              <p:ext uri="{D42A27DB-BD31-4B8C-83A1-F6EECF244321}">
                <p14:modId xmlns:p14="http://schemas.microsoft.com/office/powerpoint/2010/main" val="2475270407"/>
              </p:ext>
            </p:extLst>
          </p:nvPr>
        </p:nvGraphicFramePr>
        <p:xfrm>
          <a:off x="395536" y="1196752"/>
          <a:ext cx="8319841" cy="3522156"/>
        </p:xfrm>
        <a:graphic>
          <a:graphicData uri="http://schemas.openxmlformats.org/drawingml/2006/table">
            <a:tbl>
              <a:tblPr firstRow="1" firstCol="1" bandRow="1">
                <a:tableStyleId>{5940675A-B579-460E-94D1-54222C63F5DA}</a:tableStyleId>
              </a:tblPr>
              <a:tblGrid>
                <a:gridCol w="1152047"/>
                <a:gridCol w="1152047"/>
                <a:gridCol w="1152047"/>
                <a:gridCol w="1280255"/>
                <a:gridCol w="1280255"/>
                <a:gridCol w="1152047"/>
                <a:gridCol w="1151143"/>
              </a:tblGrid>
              <a:tr h="281632">
                <a:tc row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No. </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grid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Inspection </a:t>
                      </a:r>
                      <a:r>
                        <a:rPr lang="en-US" sz="2400" kern="100" dirty="0" smtClean="0">
                          <a:effectLst/>
                          <a:latin typeface="TH SarabunPSK" panose="020B0500040200020003" pitchFamily="34" charset="-34"/>
                          <a:cs typeface="TH SarabunPSK" panose="020B0500040200020003" pitchFamily="34" charset="-34"/>
                        </a:rPr>
                        <a:t>Items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gridSpan="4">
                  <a:txBody>
                    <a:bodyPr/>
                    <a:lstStyle/>
                    <a:p>
                      <a:pPr algn="ctr">
                        <a:lnSpc>
                          <a:spcPct val="107000"/>
                        </a:lnSpc>
                        <a:spcAft>
                          <a:spcPts val="0"/>
                        </a:spcAft>
                      </a:pPr>
                      <a:r>
                        <a:rPr lang="en-US" sz="2400" kern="100" dirty="0" smtClean="0">
                          <a:effectLst/>
                          <a:latin typeface="TH SarabunPSK" panose="020B0500040200020003" pitchFamily="34" charset="-34"/>
                          <a:cs typeface="TH SarabunPSK" panose="020B0500040200020003" pitchFamily="34" charset="-34"/>
                        </a:rPr>
                        <a:t>Expected</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hMerge="1">
                  <a:txBody>
                    <a:bodyPr/>
                    <a:lstStyle/>
                    <a:p>
                      <a:endParaRPr lang="th-TH"/>
                    </a:p>
                  </a:txBody>
                  <a:tcPr/>
                </a:tc>
                <a:tc hMerge="1">
                  <a:txBody>
                    <a:bodyPr/>
                    <a:lstStyle/>
                    <a:p>
                      <a:endParaRPr lang="th-TH"/>
                    </a:p>
                  </a:txBody>
                  <a:tcPr/>
                </a:tc>
              </a:tr>
              <a:tr h="177312">
                <a:tc vMerge="1">
                  <a:txBody>
                    <a:bodyPr/>
                    <a:lstStyle/>
                    <a:p>
                      <a:endParaRPr lang="th-TH"/>
                    </a:p>
                  </a:txBody>
                  <a:tcP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Force CB trip </a:t>
                      </a:r>
                      <a:r>
                        <a:rPr lang="en-US" sz="2400" kern="100" dirty="0" smtClean="0">
                          <a:effectLst/>
                          <a:latin typeface="TH SarabunPSK" panose="020B0500040200020003" pitchFamily="34" charset="-34"/>
                          <a:cs typeface="TH SarabunPSK" panose="020B0500040200020003" pitchFamily="34" charset="-34"/>
                        </a:rPr>
                        <a:t>signal</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Simulate  fault </a:t>
                      </a:r>
                      <a:r>
                        <a:rPr lang="en-US" sz="2400" kern="100" dirty="0" smtClean="0">
                          <a:effectLst/>
                          <a:latin typeface="TH SarabunPSK" panose="020B0500040200020003" pitchFamily="34" charset="-34"/>
                          <a:cs typeface="TH SarabunPSK" panose="020B0500040200020003" pitchFamily="34" charset="-34"/>
                        </a:rPr>
                        <a:t>signals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Fault location </a:t>
                      </a:r>
                      <a:r>
                        <a:rPr lang="en-US" sz="2400" kern="100" dirty="0" smtClean="0">
                          <a:effectLst/>
                          <a:latin typeface="TH SarabunPSK" panose="020B0500040200020003" pitchFamily="34" charset="-34"/>
                          <a:cs typeface="TH SarabunPSK" panose="020B0500040200020003" pitchFamily="34" charset="-34"/>
                        </a:rPr>
                        <a:t>shown</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isolate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CB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1</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rowSpan="2">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4VB</a:t>
                      </a:r>
                      <a:r>
                        <a:rPr lang="zh-CN" sz="2400" kern="100">
                          <a:effectLst/>
                          <a:latin typeface="TH SarabunPSK" panose="020B0500040200020003" pitchFamily="34" charset="-34"/>
                          <a:cs typeface="TH SarabunPSK" panose="020B0500040200020003" pitchFamily="34" charset="-34"/>
                        </a:rPr>
                        <a:t>（</a:t>
                      </a:r>
                      <a:r>
                        <a:rPr lang="en-US" sz="2400" kern="100">
                          <a:effectLst/>
                          <a:latin typeface="TH SarabunPSK" panose="020B0500040200020003" pitchFamily="34" charset="-34"/>
                          <a:cs typeface="TH SarabunPSK" panose="020B0500040200020003" pitchFamily="34" charset="-34"/>
                        </a:rPr>
                        <a:t>F2</a:t>
                      </a:r>
                      <a:r>
                        <a:rPr lang="zh-CN"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4VB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Between 4VB and SW8</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SW8</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SW5</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2</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vMerge="1">
                  <a:txBody>
                    <a:bodyPr/>
                    <a:lstStyle/>
                    <a:p>
                      <a:endParaRPr lang="th-TH"/>
                    </a:p>
                  </a:txBody>
                  <a:tcP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4VB and SW8</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SW8 and SW5</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SW8</a:t>
                      </a:r>
                      <a:r>
                        <a:rPr lang="zh-CN" sz="2400" kern="100" dirty="0">
                          <a:effectLst/>
                          <a:latin typeface="TH SarabunPSK" panose="020B0500040200020003" pitchFamily="34" charset="-34"/>
                          <a:cs typeface="TH SarabunPSK" panose="020B0500040200020003" pitchFamily="34" charset="-34"/>
                        </a:rPr>
                        <a:t>（</a:t>
                      </a:r>
                      <a:r>
                        <a:rPr lang="en-US" sz="2400" kern="100" dirty="0">
                          <a:effectLst/>
                          <a:latin typeface="TH SarabunPSK" panose="020B0500040200020003" pitchFamily="34" charset="-34"/>
                          <a:cs typeface="TH SarabunPSK" panose="020B0500040200020003" pitchFamily="34" charset="-34"/>
                        </a:rPr>
                        <a:t>SW5 normal open</a:t>
                      </a:r>
                      <a:r>
                        <a:rPr lang="zh-CN"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4VB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bl>
          </a:graphicData>
        </a:graphic>
      </p:graphicFrame>
    </p:spTree>
    <p:extLst>
      <p:ext uri="{BB962C8B-B14F-4D97-AF65-F5344CB8AC3E}">
        <p14:creationId xmlns:p14="http://schemas.microsoft.com/office/powerpoint/2010/main" val="3744019374"/>
      </p:ext>
    </p:extLst>
  </p:cSld>
  <p:clrMapOvr>
    <a:masterClrMapping/>
  </p:clrMapOvr>
  <p:transition>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30"/>
          <p:cNvPicPr/>
          <p:nvPr/>
        </p:nvPicPr>
        <p:blipFill>
          <a:blip r:embed="rId2"/>
          <a:stretch>
            <a:fillRect/>
          </a:stretch>
        </p:blipFill>
        <p:spPr>
          <a:xfrm>
            <a:off x="159740" y="2014760"/>
            <a:ext cx="4107262" cy="3214440"/>
          </a:xfrm>
          <a:prstGeom prst="rect">
            <a:avLst/>
          </a:prstGeom>
        </p:spPr>
      </p:pic>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sp>
        <p:nvSpPr>
          <p:cNvPr id="2" name="Lightning Bolt 1"/>
          <p:cNvSpPr/>
          <p:nvPr/>
        </p:nvSpPr>
        <p:spPr bwMode="auto">
          <a:xfrm>
            <a:off x="45435" y="3290151"/>
            <a:ext cx="432048" cy="256383"/>
          </a:xfrm>
          <a:prstGeom prst="lightningBolt">
            <a:avLst/>
          </a:prstGeom>
          <a:solidFill>
            <a:schemeClr val="accent6">
              <a:lumMod val="60000"/>
              <a:lumOff val="4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pic>
        <p:nvPicPr>
          <p:cNvPr id="7" name="图片 31" descr="C:\Users\jhli\Desktop\GW1800150_PEA执行文件\FA\1.jpg"/>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014760"/>
            <a:ext cx="4464809" cy="3214440"/>
          </a:xfrm>
          <a:prstGeom prst="rect">
            <a:avLst/>
          </a:prstGeom>
          <a:noFill/>
          <a:ln>
            <a:noFill/>
          </a:ln>
        </p:spPr>
      </p:pic>
      <p:sp>
        <p:nvSpPr>
          <p:cNvPr id="3" name="TextBox 2"/>
          <p:cNvSpPr txBox="1"/>
          <p:nvPr/>
        </p:nvSpPr>
        <p:spPr>
          <a:xfrm>
            <a:off x="261459" y="1250757"/>
            <a:ext cx="4166525" cy="954107"/>
          </a:xfrm>
          <a:prstGeom prst="rect">
            <a:avLst/>
          </a:prstGeom>
          <a:noFill/>
        </p:spPr>
        <p:txBody>
          <a:bodyPr wrap="none" rtlCol="0">
            <a:spAutoFit/>
          </a:bodyPr>
          <a:lstStyle/>
          <a:p>
            <a:r>
              <a:rPr lang="en-US" dirty="0" smtClean="0">
                <a:latin typeface="TH SarabunPSK" panose="020B0500040200020003" pitchFamily="34" charset="-34"/>
                <a:cs typeface="TH SarabunPSK" panose="020B0500040200020003" pitchFamily="34" charset="-34"/>
              </a:rPr>
              <a:t>Case 1 : Fault b</a:t>
            </a:r>
            <a:r>
              <a:rPr lang="en-US" kern="100" dirty="0" smtClean="0">
                <a:latin typeface="TH SarabunPSK" panose="020B0500040200020003" pitchFamily="34" charset="-34"/>
                <a:cs typeface="TH SarabunPSK" panose="020B0500040200020003" pitchFamily="34" charset="-34"/>
              </a:rPr>
              <a:t>etween </a:t>
            </a:r>
            <a:r>
              <a:rPr lang="en-US" kern="100" dirty="0">
                <a:latin typeface="TH SarabunPSK" panose="020B0500040200020003" pitchFamily="34" charset="-34"/>
                <a:cs typeface="TH SarabunPSK" panose="020B0500040200020003" pitchFamily="34" charset="-34"/>
              </a:rPr>
              <a:t>4VB and </a:t>
            </a:r>
            <a:r>
              <a:rPr lang="en-US" kern="100" dirty="0" smtClean="0">
                <a:latin typeface="TH SarabunPSK" panose="020B0500040200020003" pitchFamily="34" charset="-34"/>
                <a:cs typeface="TH SarabunPSK" panose="020B0500040200020003" pitchFamily="34" charset="-34"/>
              </a:rPr>
              <a:t>SW8</a:t>
            </a:r>
            <a:endParaRPr lang="en-US" kern="100" dirty="0">
              <a:latin typeface="TH SarabunPSK" panose="020B0500040200020003" pitchFamily="34" charset="-34"/>
              <a:ea typeface="Microsoft YaHei"/>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 </a:t>
            </a:r>
            <a:endParaRPr lang="th-TH" dirty="0">
              <a:latin typeface="TH SarabunPSK" panose="020B0500040200020003" pitchFamily="34" charset="-34"/>
              <a:cs typeface="TH SarabunPSK" panose="020B0500040200020003" pitchFamily="34" charset="-34"/>
            </a:endParaRPr>
          </a:p>
        </p:txBody>
      </p:sp>
      <p:sp>
        <p:nvSpPr>
          <p:cNvPr id="8" name="TextBox 7"/>
          <p:cNvSpPr txBox="1"/>
          <p:nvPr/>
        </p:nvSpPr>
        <p:spPr>
          <a:xfrm>
            <a:off x="4559122" y="5373216"/>
            <a:ext cx="1744388" cy="1384995"/>
          </a:xfrm>
          <a:prstGeom prst="rect">
            <a:avLst/>
          </a:prstGeom>
          <a:noFill/>
        </p:spPr>
        <p:txBody>
          <a:bodyPr wrap="none" rtlCol="0">
            <a:spAutoFit/>
          </a:bodyPr>
          <a:lstStyle/>
          <a:p>
            <a:r>
              <a:rPr lang="en-US" dirty="0" smtClean="0">
                <a:latin typeface="TH SarabunPSK" panose="020B0500040200020003" pitchFamily="34" charset="-34"/>
                <a:cs typeface="TH SarabunPSK" panose="020B0500040200020003" pitchFamily="34" charset="-34"/>
              </a:rPr>
              <a:t>1. Isolate SW8</a:t>
            </a:r>
          </a:p>
          <a:p>
            <a:r>
              <a:rPr lang="en-US" kern="100" dirty="0" smtClean="0">
                <a:latin typeface="TH SarabunPSK" panose="020B0500040200020003" pitchFamily="34" charset="-34"/>
                <a:ea typeface="Microsoft YaHei"/>
                <a:cs typeface="TH SarabunPSK" panose="020B0500040200020003" pitchFamily="34" charset="-34"/>
              </a:rPr>
              <a:t>2. Close SW5</a:t>
            </a:r>
            <a:endParaRPr lang="en-US" kern="100" dirty="0">
              <a:latin typeface="TH SarabunPSK" panose="020B0500040200020003" pitchFamily="34" charset="-34"/>
              <a:ea typeface="Microsoft YaHei"/>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 </a:t>
            </a:r>
            <a:endParaRPr lang="th-TH" dirty="0">
              <a:latin typeface="TH SarabunPSK" panose="020B0500040200020003" pitchFamily="34" charset="-34"/>
              <a:cs typeface="TH SarabunPSK" panose="020B0500040200020003" pitchFamily="34" charset="-34"/>
            </a:endParaRPr>
          </a:p>
        </p:txBody>
      </p:sp>
      <p:sp>
        <p:nvSpPr>
          <p:cNvPr id="4" name="Oval 3"/>
          <p:cNvSpPr/>
          <p:nvPr/>
        </p:nvSpPr>
        <p:spPr bwMode="auto">
          <a:xfrm>
            <a:off x="4360945" y="3717032"/>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1</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
        <p:nvSpPr>
          <p:cNvPr id="10" name="Oval 9"/>
          <p:cNvSpPr/>
          <p:nvPr/>
        </p:nvSpPr>
        <p:spPr bwMode="auto">
          <a:xfrm>
            <a:off x="5008776" y="4509120"/>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2</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Tree>
    <p:extLst>
      <p:ext uri="{BB962C8B-B14F-4D97-AF65-F5344CB8AC3E}">
        <p14:creationId xmlns:p14="http://schemas.microsoft.com/office/powerpoint/2010/main" val="3024892449"/>
      </p:ext>
    </p:extLst>
  </p:cSld>
  <p:clrMapOvr>
    <a:masterClrMapping/>
  </p:clrMapOvr>
  <p:transition>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32" descr="C:\Users\jhli\Desktop\GW1800150_PEA执行文件\FA\2.jpg"/>
          <p:cNvPicPr/>
          <p:nvPr/>
        </p:nvPicPr>
        <p:blipFill>
          <a:blip r:embed="rId2">
            <a:extLst>
              <a:ext uri="{28A0092B-C50C-407E-A947-70E740481C1C}">
                <a14:useLocalDpi xmlns:a14="http://schemas.microsoft.com/office/drawing/2010/main" val="0"/>
              </a:ext>
            </a:extLst>
          </a:blip>
          <a:srcRect/>
          <a:stretch>
            <a:fillRect/>
          </a:stretch>
        </p:blipFill>
        <p:spPr bwMode="auto">
          <a:xfrm>
            <a:off x="4575752" y="2075753"/>
            <a:ext cx="4157526" cy="3153447"/>
          </a:xfrm>
          <a:prstGeom prst="rect">
            <a:avLst/>
          </a:prstGeom>
          <a:noFill/>
          <a:ln>
            <a:noFill/>
          </a:ln>
        </p:spPr>
      </p:pic>
      <p:pic>
        <p:nvPicPr>
          <p:cNvPr id="6" name="图片 30"/>
          <p:cNvPicPr/>
          <p:nvPr/>
        </p:nvPicPr>
        <p:blipFill>
          <a:blip r:embed="rId3"/>
          <a:stretch>
            <a:fillRect/>
          </a:stretch>
        </p:blipFill>
        <p:spPr>
          <a:xfrm>
            <a:off x="159740" y="2014760"/>
            <a:ext cx="4107262" cy="3214440"/>
          </a:xfrm>
          <a:prstGeom prst="rect">
            <a:avLst/>
          </a:prstGeom>
        </p:spPr>
      </p:pic>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sp>
        <p:nvSpPr>
          <p:cNvPr id="2" name="Lightning Bolt 1"/>
          <p:cNvSpPr/>
          <p:nvPr/>
        </p:nvSpPr>
        <p:spPr bwMode="auto">
          <a:xfrm>
            <a:off x="45435" y="3993305"/>
            <a:ext cx="432048" cy="256383"/>
          </a:xfrm>
          <a:prstGeom prst="lightningBolt">
            <a:avLst/>
          </a:prstGeom>
          <a:solidFill>
            <a:schemeClr val="accent6">
              <a:lumMod val="60000"/>
              <a:lumOff val="4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3" name="TextBox 2"/>
          <p:cNvSpPr txBox="1"/>
          <p:nvPr/>
        </p:nvSpPr>
        <p:spPr>
          <a:xfrm>
            <a:off x="261459" y="1250757"/>
            <a:ext cx="4237057" cy="954107"/>
          </a:xfrm>
          <a:prstGeom prst="rect">
            <a:avLst/>
          </a:prstGeom>
          <a:noFill/>
        </p:spPr>
        <p:txBody>
          <a:bodyPr wrap="none" rtlCol="0">
            <a:spAutoFit/>
          </a:bodyPr>
          <a:lstStyle/>
          <a:p>
            <a:r>
              <a:rPr lang="en-US" dirty="0" smtClean="0">
                <a:latin typeface="TH SarabunPSK" panose="020B0500040200020003" pitchFamily="34" charset="-34"/>
                <a:cs typeface="TH SarabunPSK" panose="020B0500040200020003" pitchFamily="34" charset="-34"/>
              </a:rPr>
              <a:t>Case 2 : Fault b</a:t>
            </a:r>
            <a:r>
              <a:rPr lang="en-US" kern="100" dirty="0" smtClean="0">
                <a:latin typeface="TH SarabunPSK" panose="020B0500040200020003" pitchFamily="34" charset="-34"/>
                <a:cs typeface="TH SarabunPSK" panose="020B0500040200020003" pitchFamily="34" charset="-34"/>
              </a:rPr>
              <a:t>etween SW8 </a:t>
            </a:r>
            <a:r>
              <a:rPr lang="en-US" kern="100" dirty="0">
                <a:latin typeface="TH SarabunPSK" panose="020B0500040200020003" pitchFamily="34" charset="-34"/>
                <a:cs typeface="TH SarabunPSK" panose="020B0500040200020003" pitchFamily="34" charset="-34"/>
              </a:rPr>
              <a:t>and </a:t>
            </a:r>
            <a:r>
              <a:rPr lang="en-US" kern="100" dirty="0" smtClean="0">
                <a:latin typeface="TH SarabunPSK" panose="020B0500040200020003" pitchFamily="34" charset="-34"/>
                <a:cs typeface="TH SarabunPSK" panose="020B0500040200020003" pitchFamily="34" charset="-34"/>
              </a:rPr>
              <a:t>SW5</a:t>
            </a:r>
            <a:endParaRPr lang="en-US" kern="100" dirty="0">
              <a:latin typeface="TH SarabunPSK" panose="020B0500040200020003" pitchFamily="34" charset="-34"/>
              <a:ea typeface="Microsoft YaHei"/>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 </a:t>
            </a:r>
            <a:endParaRPr lang="th-TH" dirty="0">
              <a:latin typeface="TH SarabunPSK" panose="020B0500040200020003" pitchFamily="34" charset="-34"/>
              <a:cs typeface="TH SarabunPSK" panose="020B0500040200020003" pitchFamily="34" charset="-34"/>
            </a:endParaRPr>
          </a:p>
        </p:txBody>
      </p:sp>
      <p:sp>
        <p:nvSpPr>
          <p:cNvPr id="8" name="TextBox 7"/>
          <p:cNvSpPr txBox="1"/>
          <p:nvPr/>
        </p:nvSpPr>
        <p:spPr>
          <a:xfrm>
            <a:off x="4559122" y="5373216"/>
            <a:ext cx="1744388" cy="1384995"/>
          </a:xfrm>
          <a:prstGeom prst="rect">
            <a:avLst/>
          </a:prstGeom>
          <a:noFill/>
        </p:spPr>
        <p:txBody>
          <a:bodyPr wrap="none" rtlCol="0">
            <a:spAutoFit/>
          </a:bodyPr>
          <a:lstStyle/>
          <a:p>
            <a:r>
              <a:rPr lang="en-US" dirty="0" smtClean="0">
                <a:latin typeface="TH SarabunPSK" panose="020B0500040200020003" pitchFamily="34" charset="-34"/>
                <a:cs typeface="TH SarabunPSK" panose="020B0500040200020003" pitchFamily="34" charset="-34"/>
              </a:rPr>
              <a:t>1. Isolate SW8</a:t>
            </a:r>
          </a:p>
          <a:p>
            <a:r>
              <a:rPr lang="en-US" kern="100" dirty="0" smtClean="0">
                <a:latin typeface="TH SarabunPSK" panose="020B0500040200020003" pitchFamily="34" charset="-34"/>
                <a:ea typeface="Microsoft YaHei"/>
                <a:cs typeface="TH SarabunPSK" panose="020B0500040200020003" pitchFamily="34" charset="-34"/>
              </a:rPr>
              <a:t>2. Close 4VB</a:t>
            </a:r>
            <a:endParaRPr lang="en-US" kern="100" dirty="0">
              <a:latin typeface="TH SarabunPSK" panose="020B0500040200020003" pitchFamily="34" charset="-34"/>
              <a:ea typeface="Microsoft YaHei"/>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 </a:t>
            </a:r>
            <a:endParaRPr lang="th-TH" dirty="0">
              <a:latin typeface="TH SarabunPSK" panose="020B0500040200020003" pitchFamily="34" charset="-34"/>
              <a:cs typeface="TH SarabunPSK" panose="020B0500040200020003" pitchFamily="34" charset="-34"/>
            </a:endParaRPr>
          </a:p>
        </p:txBody>
      </p:sp>
      <p:sp>
        <p:nvSpPr>
          <p:cNvPr id="4" name="Oval 3"/>
          <p:cNvSpPr/>
          <p:nvPr/>
        </p:nvSpPr>
        <p:spPr bwMode="auto">
          <a:xfrm>
            <a:off x="4360945" y="3717032"/>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1</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
        <p:nvSpPr>
          <p:cNvPr id="10" name="Oval 9"/>
          <p:cNvSpPr/>
          <p:nvPr/>
        </p:nvSpPr>
        <p:spPr bwMode="auto">
          <a:xfrm>
            <a:off x="4283968" y="2924944"/>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2</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Tree>
    <p:extLst>
      <p:ext uri="{BB962C8B-B14F-4D97-AF65-F5344CB8AC3E}">
        <p14:creationId xmlns:p14="http://schemas.microsoft.com/office/powerpoint/2010/main" val="3626910266"/>
      </p:ext>
    </p:extLst>
  </p:cSld>
  <p:clrMapOvr>
    <a:masterClrMapping/>
  </p:clrMapOvr>
  <p:transition>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graphicFrame>
        <p:nvGraphicFramePr>
          <p:cNvPr id="2" name="Table 1"/>
          <p:cNvGraphicFramePr>
            <a:graphicFrameLocks noGrp="1"/>
          </p:cNvGraphicFramePr>
          <p:nvPr>
            <p:extLst>
              <p:ext uri="{D42A27DB-BD31-4B8C-83A1-F6EECF244321}">
                <p14:modId xmlns:p14="http://schemas.microsoft.com/office/powerpoint/2010/main" val="3005585920"/>
              </p:ext>
            </p:extLst>
          </p:nvPr>
        </p:nvGraphicFramePr>
        <p:xfrm>
          <a:off x="395536" y="1196752"/>
          <a:ext cx="8319841" cy="4696208"/>
        </p:xfrm>
        <a:graphic>
          <a:graphicData uri="http://schemas.openxmlformats.org/drawingml/2006/table">
            <a:tbl>
              <a:tblPr firstRow="1" firstCol="1" bandRow="1">
                <a:tableStyleId>{5940675A-B579-460E-94D1-54222C63F5DA}</a:tableStyleId>
              </a:tblPr>
              <a:tblGrid>
                <a:gridCol w="1152047"/>
                <a:gridCol w="1152047"/>
                <a:gridCol w="1152047"/>
                <a:gridCol w="1280255"/>
                <a:gridCol w="1280255"/>
                <a:gridCol w="1152047"/>
                <a:gridCol w="1151143"/>
              </a:tblGrid>
              <a:tr h="281632">
                <a:tc row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No. </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grid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Inspection </a:t>
                      </a:r>
                      <a:r>
                        <a:rPr lang="en-US" sz="2400" kern="100" dirty="0" smtClean="0">
                          <a:effectLst/>
                          <a:latin typeface="TH SarabunPSK" panose="020B0500040200020003" pitchFamily="34" charset="-34"/>
                          <a:cs typeface="TH SarabunPSK" panose="020B0500040200020003" pitchFamily="34" charset="-34"/>
                        </a:rPr>
                        <a:t>Items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gridSpan="4">
                  <a:txBody>
                    <a:bodyPr/>
                    <a:lstStyle/>
                    <a:p>
                      <a:pPr algn="ctr">
                        <a:lnSpc>
                          <a:spcPct val="107000"/>
                        </a:lnSpc>
                        <a:spcAft>
                          <a:spcPts val="0"/>
                        </a:spcAft>
                      </a:pPr>
                      <a:r>
                        <a:rPr lang="en-US" sz="2400" kern="100" dirty="0" smtClean="0">
                          <a:effectLst/>
                          <a:latin typeface="TH SarabunPSK" panose="020B0500040200020003" pitchFamily="34" charset="-34"/>
                          <a:cs typeface="TH SarabunPSK" panose="020B0500040200020003" pitchFamily="34" charset="-34"/>
                        </a:rPr>
                        <a:t>Expected</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hMerge="1">
                  <a:txBody>
                    <a:bodyPr/>
                    <a:lstStyle/>
                    <a:p>
                      <a:endParaRPr lang="th-TH"/>
                    </a:p>
                  </a:txBody>
                  <a:tcPr/>
                </a:tc>
                <a:tc hMerge="1">
                  <a:txBody>
                    <a:bodyPr/>
                    <a:lstStyle/>
                    <a:p>
                      <a:endParaRPr lang="th-TH"/>
                    </a:p>
                  </a:txBody>
                  <a:tcPr/>
                </a:tc>
              </a:tr>
              <a:tr h="177312">
                <a:tc vMerge="1">
                  <a:txBody>
                    <a:bodyPr/>
                    <a:lstStyle/>
                    <a:p>
                      <a:endParaRPr lang="th-TH"/>
                    </a:p>
                  </a:txBody>
                  <a:tcP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Force CB trip </a:t>
                      </a:r>
                      <a:r>
                        <a:rPr lang="en-US" sz="2400" kern="100" dirty="0" smtClean="0">
                          <a:effectLst/>
                          <a:latin typeface="TH SarabunPSK" panose="020B0500040200020003" pitchFamily="34" charset="-34"/>
                          <a:cs typeface="TH SarabunPSK" panose="020B0500040200020003" pitchFamily="34" charset="-34"/>
                        </a:rPr>
                        <a:t>signal</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Simulate  fault </a:t>
                      </a:r>
                      <a:r>
                        <a:rPr lang="en-US" sz="2400" kern="100" dirty="0" smtClean="0">
                          <a:effectLst/>
                          <a:latin typeface="TH SarabunPSK" panose="020B0500040200020003" pitchFamily="34" charset="-34"/>
                          <a:cs typeface="TH SarabunPSK" panose="020B0500040200020003" pitchFamily="34" charset="-34"/>
                        </a:rPr>
                        <a:t>signals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Fault location </a:t>
                      </a:r>
                      <a:r>
                        <a:rPr lang="en-US" sz="2400" kern="100" dirty="0" smtClean="0">
                          <a:effectLst/>
                          <a:latin typeface="TH SarabunPSK" panose="020B0500040200020003" pitchFamily="34" charset="-34"/>
                          <a:cs typeface="TH SarabunPSK" panose="020B0500040200020003" pitchFamily="34" charset="-34"/>
                        </a:rPr>
                        <a:t>shown</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isolate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CB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3</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rowSpan="3">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5VB</a:t>
                      </a:r>
                      <a:r>
                        <a:rPr lang="zh-CN" sz="2400" kern="100">
                          <a:effectLst/>
                          <a:latin typeface="TH SarabunPSK" panose="020B0500040200020003" pitchFamily="34" charset="-34"/>
                          <a:cs typeface="TH SarabunPSK" panose="020B0500040200020003" pitchFamily="34" charset="-34"/>
                        </a:rPr>
                        <a:t>（</a:t>
                      </a:r>
                      <a:r>
                        <a:rPr lang="en-US" sz="2400" kern="100">
                          <a:effectLst/>
                          <a:latin typeface="TH SarabunPSK" panose="020B0500040200020003" pitchFamily="34" charset="-34"/>
                          <a:cs typeface="TH SarabunPSK" panose="020B0500040200020003" pitchFamily="34" charset="-34"/>
                        </a:rPr>
                        <a:t>F3</a:t>
                      </a:r>
                      <a:r>
                        <a:rPr lang="zh-CN"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5VB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5VB and SW9</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SW9</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SW5 or SW4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vMerge="1">
                  <a:txBody>
                    <a:bodyPr/>
                    <a:lstStyle/>
                    <a:p>
                      <a:endParaRPr lang="th-TH"/>
                    </a:p>
                  </a:txBody>
                  <a:tcP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5VB and SW9</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SW9,SW5 and SW10</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SW9 and SW10</a:t>
                      </a:r>
                      <a:r>
                        <a:rPr lang="zh-CN" sz="2400" kern="100">
                          <a:effectLst/>
                          <a:latin typeface="TH SarabunPSK" panose="020B0500040200020003" pitchFamily="34" charset="-34"/>
                          <a:cs typeface="TH SarabunPSK" panose="020B0500040200020003" pitchFamily="34" charset="-34"/>
                        </a:rPr>
                        <a:t>（</a:t>
                      </a:r>
                      <a:r>
                        <a:rPr lang="en-US" sz="2400" kern="100">
                          <a:effectLst/>
                          <a:latin typeface="TH SarabunPSK" panose="020B0500040200020003" pitchFamily="34" charset="-34"/>
                          <a:cs typeface="TH SarabunPSK" panose="020B0500040200020003" pitchFamily="34" charset="-34"/>
                        </a:rPr>
                        <a:t>SW5 normal open</a:t>
                      </a:r>
                      <a:r>
                        <a:rPr lang="zh-CN"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5VB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5</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vMerge="1">
                  <a:txBody>
                    <a:bodyPr/>
                    <a:lstStyle/>
                    <a:p>
                      <a:endParaRPr lang="th-TH"/>
                    </a:p>
                  </a:txBody>
                  <a:tcP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5VB,SW9 and SW10</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SW10 and SW4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SW10</a:t>
                      </a:r>
                      <a:r>
                        <a:rPr lang="zh-CN" sz="2400" kern="100">
                          <a:effectLst/>
                          <a:latin typeface="TH SarabunPSK" panose="020B0500040200020003" pitchFamily="34" charset="-34"/>
                          <a:cs typeface="TH SarabunPSK" panose="020B0500040200020003" pitchFamily="34" charset="-34"/>
                        </a:rPr>
                        <a:t>（</a:t>
                      </a:r>
                      <a:r>
                        <a:rPr lang="en-US" sz="2400" kern="100">
                          <a:effectLst/>
                          <a:latin typeface="TH SarabunPSK" panose="020B0500040200020003" pitchFamily="34" charset="-34"/>
                          <a:cs typeface="TH SarabunPSK" panose="020B0500040200020003" pitchFamily="34" charset="-34"/>
                        </a:rPr>
                        <a:t>SW4 normal open</a:t>
                      </a:r>
                      <a:r>
                        <a:rPr lang="zh-CN"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5VB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bl>
          </a:graphicData>
        </a:graphic>
      </p:graphicFrame>
    </p:spTree>
    <p:extLst>
      <p:ext uri="{BB962C8B-B14F-4D97-AF65-F5344CB8AC3E}">
        <p14:creationId xmlns:p14="http://schemas.microsoft.com/office/powerpoint/2010/main" val="2212238906"/>
      </p:ext>
    </p:extLst>
  </p:cSld>
  <p:clrMapOvr>
    <a:masterClrMapping/>
  </p:clrMapOvr>
  <p:transition>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graphicFrame>
        <p:nvGraphicFramePr>
          <p:cNvPr id="2" name="Table 1"/>
          <p:cNvGraphicFramePr>
            <a:graphicFrameLocks noGrp="1"/>
          </p:cNvGraphicFramePr>
          <p:nvPr>
            <p:extLst>
              <p:ext uri="{D42A27DB-BD31-4B8C-83A1-F6EECF244321}">
                <p14:modId xmlns:p14="http://schemas.microsoft.com/office/powerpoint/2010/main" val="2423987747"/>
              </p:ext>
            </p:extLst>
          </p:nvPr>
        </p:nvGraphicFramePr>
        <p:xfrm>
          <a:off x="395536" y="1196752"/>
          <a:ext cx="8319841" cy="4696208"/>
        </p:xfrm>
        <a:graphic>
          <a:graphicData uri="http://schemas.openxmlformats.org/drawingml/2006/table">
            <a:tbl>
              <a:tblPr firstRow="1" firstCol="1" bandRow="1">
                <a:tableStyleId>{5940675A-B579-460E-94D1-54222C63F5DA}</a:tableStyleId>
              </a:tblPr>
              <a:tblGrid>
                <a:gridCol w="1152047"/>
                <a:gridCol w="1152047"/>
                <a:gridCol w="1152047"/>
                <a:gridCol w="1280255"/>
                <a:gridCol w="1280255"/>
                <a:gridCol w="1152047"/>
                <a:gridCol w="1151143"/>
              </a:tblGrid>
              <a:tr h="281632">
                <a:tc row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No. </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grid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Inspection </a:t>
                      </a:r>
                      <a:r>
                        <a:rPr lang="en-US" sz="2400" kern="100" dirty="0" smtClean="0">
                          <a:effectLst/>
                          <a:latin typeface="TH SarabunPSK" panose="020B0500040200020003" pitchFamily="34" charset="-34"/>
                          <a:cs typeface="TH SarabunPSK" panose="020B0500040200020003" pitchFamily="34" charset="-34"/>
                        </a:rPr>
                        <a:t>Items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gridSpan="4">
                  <a:txBody>
                    <a:bodyPr/>
                    <a:lstStyle/>
                    <a:p>
                      <a:pPr algn="ctr">
                        <a:lnSpc>
                          <a:spcPct val="107000"/>
                        </a:lnSpc>
                        <a:spcAft>
                          <a:spcPts val="0"/>
                        </a:spcAft>
                      </a:pPr>
                      <a:r>
                        <a:rPr lang="en-US" sz="2400" kern="100" dirty="0" smtClean="0">
                          <a:effectLst/>
                          <a:latin typeface="TH SarabunPSK" panose="020B0500040200020003" pitchFamily="34" charset="-34"/>
                          <a:cs typeface="TH SarabunPSK" panose="020B0500040200020003" pitchFamily="34" charset="-34"/>
                        </a:rPr>
                        <a:t>Expected</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hMerge="1">
                  <a:txBody>
                    <a:bodyPr/>
                    <a:lstStyle/>
                    <a:p>
                      <a:endParaRPr lang="th-TH"/>
                    </a:p>
                  </a:txBody>
                  <a:tcPr/>
                </a:tc>
                <a:tc hMerge="1">
                  <a:txBody>
                    <a:bodyPr/>
                    <a:lstStyle/>
                    <a:p>
                      <a:endParaRPr lang="th-TH"/>
                    </a:p>
                  </a:txBody>
                  <a:tcPr/>
                </a:tc>
              </a:tr>
              <a:tr h="177312">
                <a:tc vMerge="1">
                  <a:txBody>
                    <a:bodyPr/>
                    <a:lstStyle/>
                    <a:p>
                      <a:endParaRPr lang="th-TH"/>
                    </a:p>
                  </a:txBody>
                  <a:tcP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Force CB trip </a:t>
                      </a:r>
                      <a:r>
                        <a:rPr lang="en-US" sz="2400" kern="100" dirty="0" smtClean="0">
                          <a:effectLst/>
                          <a:latin typeface="TH SarabunPSK" panose="020B0500040200020003" pitchFamily="34" charset="-34"/>
                          <a:cs typeface="TH SarabunPSK" panose="020B0500040200020003" pitchFamily="34" charset="-34"/>
                        </a:rPr>
                        <a:t>signal</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Simulate  fault </a:t>
                      </a:r>
                      <a:r>
                        <a:rPr lang="en-US" sz="2400" kern="100" dirty="0" smtClean="0">
                          <a:effectLst/>
                          <a:latin typeface="TH SarabunPSK" panose="020B0500040200020003" pitchFamily="34" charset="-34"/>
                          <a:cs typeface="TH SarabunPSK" panose="020B0500040200020003" pitchFamily="34" charset="-34"/>
                        </a:rPr>
                        <a:t>signals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Fault location </a:t>
                      </a:r>
                      <a:r>
                        <a:rPr lang="en-US" sz="2400" kern="100" dirty="0" smtClean="0">
                          <a:effectLst/>
                          <a:latin typeface="TH SarabunPSK" panose="020B0500040200020003" pitchFamily="34" charset="-34"/>
                          <a:cs typeface="TH SarabunPSK" panose="020B0500040200020003" pitchFamily="34" charset="-34"/>
                        </a:rPr>
                        <a:t>shown</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isolate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CB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6</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rowSpan="3">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a:t>
                      </a:r>
                      <a:r>
                        <a:rPr lang="zh-CN" sz="2400" kern="100">
                          <a:effectLst/>
                          <a:latin typeface="TH SarabunPSK" panose="020B0500040200020003" pitchFamily="34" charset="-34"/>
                          <a:cs typeface="TH SarabunPSK" panose="020B0500040200020003" pitchFamily="34" charset="-34"/>
                        </a:rPr>
                        <a:t>（</a:t>
                      </a:r>
                      <a:r>
                        <a:rPr lang="en-US" sz="2400" kern="100">
                          <a:effectLst/>
                          <a:latin typeface="TH SarabunPSK" panose="020B0500040200020003" pitchFamily="34" charset="-34"/>
                          <a:cs typeface="TH SarabunPSK" panose="020B0500040200020003" pitchFamily="34" charset="-34"/>
                        </a:rPr>
                        <a:t>F4</a:t>
                      </a:r>
                      <a:r>
                        <a:rPr lang="zh-CN"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6VB and SW3</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SW3</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7</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vMerge="1">
                  <a:txBody>
                    <a:bodyPr/>
                    <a:lstStyle/>
                    <a:p>
                      <a:endParaRPr lang="th-TH"/>
                    </a:p>
                  </a:txBody>
                  <a:tcP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 and SW3</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SW3 and SW14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SW14 and SW3</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8</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vMerge="1">
                  <a:txBody>
                    <a:bodyPr/>
                    <a:lstStyle/>
                    <a:p>
                      <a:endParaRPr lang="th-TH"/>
                    </a:p>
                  </a:txBody>
                  <a:tcP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 , SW3 and SW14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SW14 and SW4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SW14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bl>
          </a:graphicData>
        </a:graphic>
      </p:graphicFrame>
    </p:spTree>
    <p:extLst>
      <p:ext uri="{BB962C8B-B14F-4D97-AF65-F5344CB8AC3E}">
        <p14:creationId xmlns:p14="http://schemas.microsoft.com/office/powerpoint/2010/main" val="2212238906"/>
      </p:ext>
    </p:extLst>
  </p:cSld>
  <p:clrMapOvr>
    <a:masterClrMapping/>
  </p:clrMapOvr>
  <p:transition>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graphicFrame>
        <p:nvGraphicFramePr>
          <p:cNvPr id="2" name="Table 1"/>
          <p:cNvGraphicFramePr>
            <a:graphicFrameLocks noGrp="1"/>
          </p:cNvGraphicFramePr>
          <p:nvPr>
            <p:extLst>
              <p:ext uri="{D42A27DB-BD31-4B8C-83A1-F6EECF244321}">
                <p14:modId xmlns:p14="http://schemas.microsoft.com/office/powerpoint/2010/main" val="2584852633"/>
              </p:ext>
            </p:extLst>
          </p:nvPr>
        </p:nvGraphicFramePr>
        <p:xfrm>
          <a:off x="395536" y="1196752"/>
          <a:ext cx="8319841" cy="4304857"/>
        </p:xfrm>
        <a:graphic>
          <a:graphicData uri="http://schemas.openxmlformats.org/drawingml/2006/table">
            <a:tbl>
              <a:tblPr firstRow="1" firstCol="1" bandRow="1">
                <a:tableStyleId>{5940675A-B579-460E-94D1-54222C63F5DA}</a:tableStyleId>
              </a:tblPr>
              <a:tblGrid>
                <a:gridCol w="1152047"/>
                <a:gridCol w="1152047"/>
                <a:gridCol w="1152047"/>
                <a:gridCol w="1280255"/>
                <a:gridCol w="1280255"/>
                <a:gridCol w="1152047"/>
                <a:gridCol w="1151143"/>
              </a:tblGrid>
              <a:tr h="281632">
                <a:tc row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No. </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grid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Inspection </a:t>
                      </a:r>
                      <a:r>
                        <a:rPr lang="en-US" sz="2400" kern="100" dirty="0" smtClean="0">
                          <a:effectLst/>
                          <a:latin typeface="TH SarabunPSK" panose="020B0500040200020003" pitchFamily="34" charset="-34"/>
                          <a:cs typeface="TH SarabunPSK" panose="020B0500040200020003" pitchFamily="34" charset="-34"/>
                        </a:rPr>
                        <a:t>Items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gridSpan="4">
                  <a:txBody>
                    <a:bodyPr/>
                    <a:lstStyle/>
                    <a:p>
                      <a:pPr algn="ctr">
                        <a:lnSpc>
                          <a:spcPct val="107000"/>
                        </a:lnSpc>
                        <a:spcAft>
                          <a:spcPts val="0"/>
                        </a:spcAft>
                      </a:pPr>
                      <a:r>
                        <a:rPr lang="en-US" sz="2400" kern="100" dirty="0" smtClean="0">
                          <a:effectLst/>
                          <a:latin typeface="TH SarabunPSK" panose="020B0500040200020003" pitchFamily="34" charset="-34"/>
                          <a:cs typeface="TH SarabunPSK" panose="020B0500040200020003" pitchFamily="34" charset="-34"/>
                        </a:rPr>
                        <a:t>Expected</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hMerge="1">
                  <a:txBody>
                    <a:bodyPr/>
                    <a:lstStyle/>
                    <a:p>
                      <a:endParaRPr lang="th-TH"/>
                    </a:p>
                  </a:txBody>
                  <a:tcPr/>
                </a:tc>
                <a:tc hMerge="1">
                  <a:txBody>
                    <a:bodyPr/>
                    <a:lstStyle/>
                    <a:p>
                      <a:endParaRPr lang="th-TH"/>
                    </a:p>
                  </a:txBody>
                  <a:tcPr/>
                </a:tc>
              </a:tr>
              <a:tr h="177312">
                <a:tc vMerge="1">
                  <a:txBody>
                    <a:bodyPr/>
                    <a:lstStyle/>
                    <a:p>
                      <a:endParaRPr lang="th-TH"/>
                    </a:p>
                  </a:txBody>
                  <a:tcP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Force CB trip </a:t>
                      </a:r>
                      <a:r>
                        <a:rPr lang="en-US" sz="2400" kern="100" dirty="0" smtClean="0">
                          <a:effectLst/>
                          <a:latin typeface="TH SarabunPSK" panose="020B0500040200020003" pitchFamily="34" charset="-34"/>
                          <a:cs typeface="TH SarabunPSK" panose="020B0500040200020003" pitchFamily="34" charset="-34"/>
                        </a:rPr>
                        <a:t>signal</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Simulate  fault </a:t>
                      </a:r>
                      <a:r>
                        <a:rPr lang="en-US" sz="2400" kern="100" dirty="0" smtClean="0">
                          <a:effectLst/>
                          <a:latin typeface="TH SarabunPSK" panose="020B0500040200020003" pitchFamily="34" charset="-34"/>
                          <a:cs typeface="TH SarabunPSK" panose="020B0500040200020003" pitchFamily="34" charset="-34"/>
                        </a:rPr>
                        <a:t>signals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Fault location </a:t>
                      </a:r>
                      <a:r>
                        <a:rPr lang="en-US" sz="2400" kern="100" dirty="0" smtClean="0">
                          <a:effectLst/>
                          <a:latin typeface="TH SarabunPSK" panose="020B0500040200020003" pitchFamily="34" charset="-34"/>
                          <a:cs typeface="TH SarabunPSK" panose="020B0500040200020003" pitchFamily="34" charset="-34"/>
                        </a:rPr>
                        <a:t>shown</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isolate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CB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9</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rowSpan="3">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7VB</a:t>
                      </a:r>
                      <a:r>
                        <a:rPr lang="zh-CN" sz="2400" kern="100">
                          <a:effectLst/>
                          <a:latin typeface="TH SarabunPSK" panose="020B0500040200020003" pitchFamily="34" charset="-34"/>
                          <a:cs typeface="TH SarabunPSK" panose="020B0500040200020003" pitchFamily="34" charset="-34"/>
                        </a:rPr>
                        <a:t>（</a:t>
                      </a:r>
                      <a:r>
                        <a:rPr lang="en-US" sz="2400" kern="100">
                          <a:effectLst/>
                          <a:latin typeface="TH SarabunPSK" panose="020B0500040200020003" pitchFamily="34" charset="-34"/>
                          <a:cs typeface="TH SarabunPSK" panose="020B0500040200020003" pitchFamily="34" charset="-34"/>
                        </a:rPr>
                        <a:t>F1</a:t>
                      </a:r>
                      <a:r>
                        <a:rPr lang="zh-CN"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7VB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7VB and SW15</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SW15</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10</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vMerge="1">
                  <a:txBody>
                    <a:bodyPr/>
                    <a:lstStyle/>
                    <a:p>
                      <a:endParaRPr lang="th-TH"/>
                    </a:p>
                  </a:txBody>
                  <a:tcP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7VB and SW15</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SW15 and SW1</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SW15 and SW1</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7VB</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11</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vMerge="1">
                  <a:txBody>
                    <a:bodyPr/>
                    <a:lstStyle/>
                    <a:p>
                      <a:endParaRPr lang="th-TH"/>
                    </a:p>
                  </a:txBody>
                  <a:tcPr/>
                </a:tc>
                <a:tc>
                  <a:txBody>
                    <a:bodyPr/>
                    <a:lstStyle/>
                    <a:p>
                      <a:pPr marL="133350" indent="-133350"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7VB,SW15 and SW1</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Downstream of SW1</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SW1</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7VB</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bl>
          </a:graphicData>
        </a:graphic>
      </p:graphicFrame>
    </p:spTree>
    <p:extLst>
      <p:ext uri="{BB962C8B-B14F-4D97-AF65-F5344CB8AC3E}">
        <p14:creationId xmlns:p14="http://schemas.microsoft.com/office/powerpoint/2010/main" val="2212238906"/>
      </p:ext>
    </p:extLst>
  </p:cSld>
  <p:clrMapOvr>
    <a:masterClrMapping/>
  </p:clrMapOvr>
  <p:transition>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graphicFrame>
        <p:nvGraphicFramePr>
          <p:cNvPr id="2" name="Table 1"/>
          <p:cNvGraphicFramePr>
            <a:graphicFrameLocks noGrp="1"/>
          </p:cNvGraphicFramePr>
          <p:nvPr>
            <p:extLst>
              <p:ext uri="{D42A27DB-BD31-4B8C-83A1-F6EECF244321}">
                <p14:modId xmlns:p14="http://schemas.microsoft.com/office/powerpoint/2010/main" val="3000422799"/>
              </p:ext>
            </p:extLst>
          </p:nvPr>
        </p:nvGraphicFramePr>
        <p:xfrm>
          <a:off x="395536" y="1196752"/>
          <a:ext cx="8319841" cy="5087558"/>
        </p:xfrm>
        <a:graphic>
          <a:graphicData uri="http://schemas.openxmlformats.org/drawingml/2006/table">
            <a:tbl>
              <a:tblPr firstRow="1" firstCol="1" bandRow="1">
                <a:tableStyleId>{5940675A-B579-460E-94D1-54222C63F5DA}</a:tableStyleId>
              </a:tblPr>
              <a:tblGrid>
                <a:gridCol w="1152047"/>
                <a:gridCol w="1152047"/>
                <a:gridCol w="1152047"/>
                <a:gridCol w="1280255"/>
                <a:gridCol w="1280255"/>
                <a:gridCol w="1152047"/>
                <a:gridCol w="1151143"/>
              </a:tblGrid>
              <a:tr h="281632">
                <a:tc row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No. </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grid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Inspection </a:t>
                      </a:r>
                      <a:r>
                        <a:rPr lang="en-US" sz="2400" kern="100" dirty="0" smtClean="0">
                          <a:effectLst/>
                          <a:latin typeface="TH SarabunPSK" panose="020B0500040200020003" pitchFamily="34" charset="-34"/>
                          <a:cs typeface="TH SarabunPSK" panose="020B0500040200020003" pitchFamily="34" charset="-34"/>
                        </a:rPr>
                        <a:t>Items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gridSpan="4">
                  <a:txBody>
                    <a:bodyPr/>
                    <a:lstStyle/>
                    <a:p>
                      <a:pPr algn="ctr">
                        <a:lnSpc>
                          <a:spcPct val="107000"/>
                        </a:lnSpc>
                        <a:spcAft>
                          <a:spcPts val="0"/>
                        </a:spcAft>
                      </a:pPr>
                      <a:r>
                        <a:rPr lang="en-US" sz="2400" kern="100" dirty="0" smtClean="0">
                          <a:effectLst/>
                          <a:latin typeface="TH SarabunPSK" panose="020B0500040200020003" pitchFamily="34" charset="-34"/>
                          <a:cs typeface="TH SarabunPSK" panose="020B0500040200020003" pitchFamily="34" charset="-34"/>
                        </a:rPr>
                        <a:t>Expected</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hMerge="1">
                  <a:txBody>
                    <a:bodyPr/>
                    <a:lstStyle/>
                    <a:p>
                      <a:endParaRPr lang="th-TH"/>
                    </a:p>
                  </a:txBody>
                  <a:tcPr/>
                </a:tc>
                <a:tc hMerge="1">
                  <a:txBody>
                    <a:bodyPr/>
                    <a:lstStyle/>
                    <a:p>
                      <a:endParaRPr lang="th-TH"/>
                    </a:p>
                  </a:txBody>
                  <a:tcPr/>
                </a:tc>
              </a:tr>
              <a:tr h="177312">
                <a:tc vMerge="1">
                  <a:txBody>
                    <a:bodyPr/>
                    <a:lstStyle/>
                    <a:p>
                      <a:endParaRPr lang="th-TH"/>
                    </a:p>
                  </a:txBody>
                  <a:tcP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Force CB trip </a:t>
                      </a:r>
                      <a:r>
                        <a:rPr lang="en-US" sz="2400" kern="100" dirty="0" smtClean="0">
                          <a:effectLst/>
                          <a:latin typeface="TH SarabunPSK" panose="020B0500040200020003" pitchFamily="34" charset="-34"/>
                          <a:cs typeface="TH SarabunPSK" panose="020B0500040200020003" pitchFamily="34" charset="-34"/>
                        </a:rPr>
                        <a:t>signal</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Simulate  fault </a:t>
                      </a:r>
                      <a:r>
                        <a:rPr lang="en-US" sz="2400" kern="100" dirty="0" smtClean="0">
                          <a:effectLst/>
                          <a:latin typeface="TH SarabunPSK" panose="020B0500040200020003" pitchFamily="34" charset="-34"/>
                          <a:cs typeface="TH SarabunPSK" panose="020B0500040200020003" pitchFamily="34" charset="-34"/>
                        </a:rPr>
                        <a:t>signals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Fault location </a:t>
                      </a:r>
                      <a:r>
                        <a:rPr lang="en-US" sz="2400" kern="100" dirty="0" smtClean="0">
                          <a:effectLst/>
                          <a:latin typeface="TH SarabunPSK" panose="020B0500040200020003" pitchFamily="34" charset="-34"/>
                          <a:cs typeface="TH SarabunPSK" panose="020B0500040200020003" pitchFamily="34" charset="-34"/>
                        </a:rPr>
                        <a:t>shown</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isolate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CB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12</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rowSpan="2">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8VB</a:t>
                      </a:r>
                      <a:r>
                        <a:rPr lang="zh-CN" sz="2400" kern="100">
                          <a:effectLst/>
                          <a:latin typeface="TH SarabunPSK" panose="020B0500040200020003" pitchFamily="34" charset="-34"/>
                          <a:cs typeface="TH SarabunPSK" panose="020B0500040200020003" pitchFamily="34" charset="-34"/>
                        </a:rPr>
                        <a:t>（</a:t>
                      </a:r>
                      <a:r>
                        <a:rPr lang="en-US" sz="2400" kern="100">
                          <a:effectLst/>
                          <a:latin typeface="TH SarabunPSK" panose="020B0500040200020003" pitchFamily="34" charset="-34"/>
                          <a:cs typeface="TH SarabunPSK" panose="020B0500040200020003" pitchFamily="34" charset="-34"/>
                        </a:rPr>
                        <a:t>F5</a:t>
                      </a:r>
                      <a:r>
                        <a:rPr lang="zh-CN"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8VB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8VB and SW2</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SW2</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13</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vMerge="1">
                  <a:txBody>
                    <a:bodyPr/>
                    <a:lstStyle/>
                    <a:p>
                      <a:endParaRPr lang="th-TH"/>
                    </a:p>
                  </a:txBody>
                  <a:tcP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8VB and SW2</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Downstream of SW2</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SW2</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8VB</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14</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5VB</a:t>
                      </a:r>
                      <a:r>
                        <a:rPr lang="zh-CN" sz="2400" kern="100" dirty="0">
                          <a:effectLst/>
                          <a:latin typeface="TH SarabunPSK" panose="020B0500040200020003" pitchFamily="34" charset="-34"/>
                          <a:cs typeface="TH SarabunPSK" panose="020B0500040200020003" pitchFamily="34" charset="-34"/>
                        </a:rPr>
                        <a:t>（</a:t>
                      </a:r>
                      <a:r>
                        <a:rPr lang="en-US" sz="2400" kern="100" dirty="0">
                          <a:effectLst/>
                          <a:latin typeface="TH SarabunPSK" panose="020B0500040200020003" pitchFamily="34" charset="-34"/>
                          <a:cs typeface="TH SarabunPSK" panose="020B0500040200020003" pitchFamily="34" charset="-34"/>
                        </a:rPr>
                        <a:t>F3</a:t>
                      </a:r>
                      <a:r>
                        <a:rPr lang="zh-CN"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5VB,SW9 and SW10</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Between SW10 and SW4</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SW10</a:t>
                      </a:r>
                      <a:r>
                        <a:rPr lang="zh-CN" sz="2400" kern="100" dirty="0">
                          <a:effectLst/>
                          <a:latin typeface="TH SarabunPSK" panose="020B0500040200020003" pitchFamily="34" charset="-34"/>
                          <a:cs typeface="TH SarabunPSK" panose="020B0500040200020003" pitchFamily="34" charset="-34"/>
                        </a:rPr>
                        <a:t>（</a:t>
                      </a:r>
                      <a:r>
                        <a:rPr lang="en-US" sz="2400" kern="100" dirty="0">
                          <a:effectLst/>
                          <a:latin typeface="TH SarabunPSK" panose="020B0500040200020003" pitchFamily="34" charset="-34"/>
                          <a:cs typeface="TH SarabunPSK" panose="020B0500040200020003" pitchFamily="34" charset="-34"/>
                        </a:rPr>
                        <a:t>SW4 normal open</a:t>
                      </a:r>
                      <a:r>
                        <a:rPr lang="zh-CN"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5VB</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264640">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15</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a:t>
                      </a:r>
                      <a:r>
                        <a:rPr lang="zh-CN" sz="2400" kern="100">
                          <a:effectLst/>
                          <a:latin typeface="TH SarabunPSK" panose="020B0500040200020003" pitchFamily="34" charset="-34"/>
                          <a:cs typeface="TH SarabunPSK" panose="020B0500040200020003" pitchFamily="34" charset="-34"/>
                        </a:rPr>
                        <a:t>（</a:t>
                      </a:r>
                      <a:r>
                        <a:rPr lang="en-US" sz="2400" kern="100">
                          <a:effectLst/>
                          <a:latin typeface="TH SarabunPSK" panose="020B0500040200020003" pitchFamily="34" charset="-34"/>
                          <a:cs typeface="TH SarabunPSK" panose="020B0500040200020003" pitchFamily="34" charset="-34"/>
                        </a:rPr>
                        <a:t>F4</a:t>
                      </a:r>
                      <a:r>
                        <a:rPr lang="zh-CN"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6VB and SW3</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SW3 fail, then SW14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SW4</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bl>
          </a:graphicData>
        </a:graphic>
      </p:graphicFrame>
    </p:spTree>
    <p:extLst>
      <p:ext uri="{BB962C8B-B14F-4D97-AF65-F5344CB8AC3E}">
        <p14:creationId xmlns:p14="http://schemas.microsoft.com/office/powerpoint/2010/main" val="1890888557"/>
      </p:ext>
    </p:extLst>
  </p:cSld>
  <p:clrMapOvr>
    <a:masterClrMapping/>
  </p:clrMapOvr>
  <p:transition>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ase5上frtu9通讯中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977" y="2061271"/>
            <a:ext cx="3960440" cy="321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0"/>
          <p:cNvPicPr/>
          <p:nvPr/>
        </p:nvPicPr>
        <p:blipFill>
          <a:blip r:embed="rId3"/>
          <a:stretch>
            <a:fillRect/>
          </a:stretch>
        </p:blipFill>
        <p:spPr>
          <a:xfrm>
            <a:off x="159740" y="2014760"/>
            <a:ext cx="4107262" cy="3214440"/>
          </a:xfrm>
          <a:prstGeom prst="rect">
            <a:avLst/>
          </a:prstGeom>
        </p:spPr>
      </p:pic>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sp>
        <p:nvSpPr>
          <p:cNvPr id="2" name="Lightning Bolt 1"/>
          <p:cNvSpPr/>
          <p:nvPr/>
        </p:nvSpPr>
        <p:spPr bwMode="auto">
          <a:xfrm>
            <a:off x="1400175" y="4509120"/>
            <a:ext cx="432048" cy="256383"/>
          </a:xfrm>
          <a:prstGeom prst="lightningBolt">
            <a:avLst/>
          </a:prstGeom>
          <a:solidFill>
            <a:schemeClr val="accent6">
              <a:lumMod val="60000"/>
              <a:lumOff val="4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3" name="TextBox 2"/>
          <p:cNvSpPr txBox="1"/>
          <p:nvPr/>
        </p:nvSpPr>
        <p:spPr>
          <a:xfrm>
            <a:off x="261459" y="1250757"/>
            <a:ext cx="8775037" cy="1384995"/>
          </a:xfrm>
          <a:prstGeom prst="rect">
            <a:avLst/>
          </a:prstGeom>
          <a:noFill/>
        </p:spPr>
        <p:txBody>
          <a:bodyPr wrap="square" rtlCol="0">
            <a:spAutoFit/>
          </a:bodyPr>
          <a:lstStyle/>
          <a:p>
            <a:r>
              <a:rPr lang="en-US" dirty="0" smtClean="0">
                <a:latin typeface="TH SarabunPSK" panose="020B0500040200020003" pitchFamily="34" charset="-34"/>
                <a:cs typeface="TH SarabunPSK" panose="020B0500040200020003" pitchFamily="34" charset="-34"/>
              </a:rPr>
              <a:t>Case 14 : </a:t>
            </a:r>
            <a:r>
              <a:rPr lang="en-US" dirty="0">
                <a:latin typeface="TH SarabunPSK" panose="020B0500040200020003" pitchFamily="34" charset="-34"/>
                <a:cs typeface="TH SarabunPSK" panose="020B0500040200020003" pitchFamily="34" charset="-34"/>
              </a:rPr>
              <a:t>In the case of communication fail at </a:t>
            </a:r>
            <a:r>
              <a:rPr lang="en-US" dirty="0" smtClean="0">
                <a:latin typeface="TH SarabunPSK" panose="020B0500040200020003" pitchFamily="34" charset="-34"/>
                <a:cs typeface="TH SarabunPSK" panose="020B0500040200020003" pitchFamily="34" charset="-34"/>
              </a:rPr>
              <a:t>FRTU9, Fault b</a:t>
            </a:r>
            <a:r>
              <a:rPr lang="en-US" kern="100" dirty="0" smtClean="0">
                <a:latin typeface="TH SarabunPSK" panose="020B0500040200020003" pitchFamily="34" charset="-34"/>
                <a:cs typeface="TH SarabunPSK" panose="020B0500040200020003" pitchFamily="34" charset="-34"/>
              </a:rPr>
              <a:t>etween SW10 </a:t>
            </a:r>
            <a:r>
              <a:rPr lang="en-US" kern="100" dirty="0">
                <a:latin typeface="TH SarabunPSK" panose="020B0500040200020003" pitchFamily="34" charset="-34"/>
                <a:cs typeface="TH SarabunPSK" panose="020B0500040200020003" pitchFamily="34" charset="-34"/>
              </a:rPr>
              <a:t>and </a:t>
            </a:r>
            <a:r>
              <a:rPr lang="en-US" kern="100" dirty="0" smtClean="0">
                <a:latin typeface="TH SarabunPSK" panose="020B0500040200020003" pitchFamily="34" charset="-34"/>
                <a:cs typeface="TH SarabunPSK" panose="020B0500040200020003" pitchFamily="34" charset="-34"/>
              </a:rPr>
              <a:t>SW4</a:t>
            </a:r>
            <a:endParaRPr lang="en-US" kern="100" dirty="0">
              <a:latin typeface="TH SarabunPSK" panose="020B0500040200020003" pitchFamily="34" charset="-34"/>
              <a:ea typeface="Microsoft YaHei"/>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 </a:t>
            </a:r>
            <a:endParaRPr lang="th-TH" dirty="0">
              <a:latin typeface="TH SarabunPSK" panose="020B0500040200020003" pitchFamily="34" charset="-34"/>
              <a:cs typeface="TH SarabunPSK" panose="020B0500040200020003" pitchFamily="34" charset="-34"/>
            </a:endParaRPr>
          </a:p>
        </p:txBody>
      </p:sp>
      <p:sp>
        <p:nvSpPr>
          <p:cNvPr id="8" name="TextBox 7"/>
          <p:cNvSpPr txBox="1"/>
          <p:nvPr/>
        </p:nvSpPr>
        <p:spPr>
          <a:xfrm>
            <a:off x="4559122" y="5373216"/>
            <a:ext cx="1824538" cy="1384995"/>
          </a:xfrm>
          <a:prstGeom prst="rect">
            <a:avLst/>
          </a:prstGeom>
          <a:noFill/>
        </p:spPr>
        <p:txBody>
          <a:bodyPr wrap="none" rtlCol="0">
            <a:spAutoFit/>
          </a:bodyPr>
          <a:lstStyle/>
          <a:p>
            <a:r>
              <a:rPr lang="en-US" dirty="0" smtClean="0">
                <a:latin typeface="TH SarabunPSK" panose="020B0500040200020003" pitchFamily="34" charset="-34"/>
                <a:cs typeface="TH SarabunPSK" panose="020B0500040200020003" pitchFamily="34" charset="-34"/>
              </a:rPr>
              <a:t>1. Isolate SW10</a:t>
            </a:r>
          </a:p>
          <a:p>
            <a:r>
              <a:rPr lang="en-US" kern="100" dirty="0" smtClean="0">
                <a:latin typeface="TH SarabunPSK" panose="020B0500040200020003" pitchFamily="34" charset="-34"/>
                <a:ea typeface="Microsoft YaHei"/>
                <a:cs typeface="TH SarabunPSK" panose="020B0500040200020003" pitchFamily="34" charset="-34"/>
              </a:rPr>
              <a:t>2. Close 5VB</a:t>
            </a:r>
            <a:endParaRPr lang="en-US" kern="100" dirty="0">
              <a:latin typeface="TH SarabunPSK" panose="020B0500040200020003" pitchFamily="34" charset="-34"/>
              <a:ea typeface="Microsoft YaHei"/>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 </a:t>
            </a:r>
            <a:endParaRPr lang="th-TH" dirty="0">
              <a:latin typeface="TH SarabunPSK" panose="020B0500040200020003" pitchFamily="34" charset="-34"/>
              <a:cs typeface="TH SarabunPSK" panose="020B0500040200020003" pitchFamily="34" charset="-34"/>
            </a:endParaRPr>
          </a:p>
        </p:txBody>
      </p:sp>
      <p:sp>
        <p:nvSpPr>
          <p:cNvPr id="4" name="Oval 3"/>
          <p:cNvSpPr/>
          <p:nvPr/>
        </p:nvSpPr>
        <p:spPr bwMode="auto">
          <a:xfrm>
            <a:off x="5170557" y="4509120"/>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1</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
        <p:nvSpPr>
          <p:cNvPr id="10" name="Oval 9"/>
          <p:cNvSpPr/>
          <p:nvPr/>
        </p:nvSpPr>
        <p:spPr bwMode="auto">
          <a:xfrm>
            <a:off x="5170557" y="2852936"/>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2</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
        <p:nvSpPr>
          <p:cNvPr id="12" name="Oval 11"/>
          <p:cNvSpPr/>
          <p:nvPr/>
        </p:nvSpPr>
        <p:spPr bwMode="auto">
          <a:xfrm>
            <a:off x="899592" y="3717032"/>
            <a:ext cx="355071" cy="404465"/>
          </a:xfrm>
          <a:prstGeom prst="ellipse">
            <a:avLst/>
          </a:prstGeom>
          <a:noFill/>
          <a:ln w="9525" cap="flat" cmpd="sng" algn="ctr">
            <a:solidFill>
              <a:srgbClr val="FF0000"/>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
        <p:nvSpPr>
          <p:cNvPr id="7" name="TextBox 6"/>
          <p:cNvSpPr txBox="1"/>
          <p:nvPr/>
        </p:nvSpPr>
        <p:spPr>
          <a:xfrm>
            <a:off x="610187" y="3467810"/>
            <a:ext cx="957313" cy="369332"/>
          </a:xfrm>
          <a:prstGeom prst="rect">
            <a:avLst/>
          </a:prstGeom>
          <a:noFill/>
        </p:spPr>
        <p:txBody>
          <a:bodyPr wrap="none" rtlCol="0">
            <a:spAutoFit/>
          </a:bodyPr>
          <a:lstStyle/>
          <a:p>
            <a:r>
              <a:rPr lang="en-US" sz="1800" dirty="0" smtClean="0">
                <a:solidFill>
                  <a:srgbClr val="FF0000"/>
                </a:solidFill>
                <a:latin typeface="TH SarabunPSK" panose="020B0500040200020003" pitchFamily="34" charset="-34"/>
                <a:cs typeface="TH SarabunPSK" panose="020B0500040200020003" pitchFamily="34" charset="-34"/>
              </a:rPr>
              <a:t>SW9 Failed</a:t>
            </a:r>
            <a:endParaRPr lang="th-TH" sz="1800" dirty="0">
              <a:solidFill>
                <a:srgbClr val="FF0000"/>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3216503879"/>
      </p:ext>
    </p:extLst>
  </p:cSld>
  <p:clrMapOvr>
    <a:masterClrMapping/>
  </p:clrMapOvr>
  <p:transition>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ase6上模拟SW3拒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122" y="2014760"/>
            <a:ext cx="3999142" cy="321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0"/>
          <p:cNvPicPr/>
          <p:nvPr/>
        </p:nvPicPr>
        <p:blipFill>
          <a:blip r:embed="rId3"/>
          <a:stretch>
            <a:fillRect/>
          </a:stretch>
        </p:blipFill>
        <p:spPr>
          <a:xfrm>
            <a:off x="159740" y="2014760"/>
            <a:ext cx="4107262" cy="3214440"/>
          </a:xfrm>
          <a:prstGeom prst="rect">
            <a:avLst/>
          </a:prstGeom>
        </p:spPr>
      </p:pic>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sp>
        <p:nvSpPr>
          <p:cNvPr id="2" name="Lightning Bolt 1"/>
          <p:cNvSpPr/>
          <p:nvPr/>
        </p:nvSpPr>
        <p:spPr bwMode="auto">
          <a:xfrm>
            <a:off x="3419872" y="3406799"/>
            <a:ext cx="432048" cy="256383"/>
          </a:xfrm>
          <a:prstGeom prst="lightningBolt">
            <a:avLst/>
          </a:prstGeom>
          <a:solidFill>
            <a:schemeClr val="accent6">
              <a:lumMod val="60000"/>
              <a:lumOff val="4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3" name="TextBox 2"/>
          <p:cNvSpPr txBox="1"/>
          <p:nvPr/>
        </p:nvSpPr>
        <p:spPr>
          <a:xfrm>
            <a:off x="261459" y="1250757"/>
            <a:ext cx="8631021" cy="1384995"/>
          </a:xfrm>
          <a:prstGeom prst="rect">
            <a:avLst/>
          </a:prstGeom>
          <a:noFill/>
        </p:spPr>
        <p:txBody>
          <a:bodyPr wrap="square" rtlCol="0">
            <a:spAutoFit/>
          </a:bodyPr>
          <a:lstStyle/>
          <a:p>
            <a:r>
              <a:rPr lang="en-US" dirty="0" smtClean="0">
                <a:latin typeface="TH SarabunPSK" panose="020B0500040200020003" pitchFamily="34" charset="-34"/>
                <a:cs typeface="TH SarabunPSK" panose="020B0500040200020003" pitchFamily="34" charset="-34"/>
              </a:rPr>
              <a:t>Case 15 : </a:t>
            </a:r>
            <a:r>
              <a:rPr lang="en-US" dirty="0">
                <a:latin typeface="TH SarabunPSK" panose="020B0500040200020003" pitchFamily="34" charset="-34"/>
                <a:cs typeface="TH SarabunPSK" panose="020B0500040200020003" pitchFamily="34" charset="-34"/>
              </a:rPr>
              <a:t>In the case of case6 happens but SW3 fails to </a:t>
            </a:r>
            <a:r>
              <a:rPr lang="en-US" dirty="0" smtClean="0">
                <a:latin typeface="TH SarabunPSK" panose="020B0500040200020003" pitchFamily="34" charset="-34"/>
                <a:cs typeface="TH SarabunPSK" panose="020B0500040200020003" pitchFamily="34" charset="-34"/>
              </a:rPr>
              <a:t>trip, Fault b</a:t>
            </a:r>
            <a:r>
              <a:rPr lang="en-US" kern="100" dirty="0" smtClean="0">
                <a:latin typeface="TH SarabunPSK" panose="020B0500040200020003" pitchFamily="34" charset="-34"/>
                <a:cs typeface="TH SarabunPSK" panose="020B0500040200020003" pitchFamily="34" charset="-34"/>
              </a:rPr>
              <a:t>etween 6VB </a:t>
            </a:r>
            <a:r>
              <a:rPr lang="en-US" kern="100" dirty="0">
                <a:latin typeface="TH SarabunPSK" panose="020B0500040200020003" pitchFamily="34" charset="-34"/>
                <a:cs typeface="TH SarabunPSK" panose="020B0500040200020003" pitchFamily="34" charset="-34"/>
              </a:rPr>
              <a:t>and </a:t>
            </a:r>
            <a:r>
              <a:rPr lang="en-US" kern="100" dirty="0" smtClean="0">
                <a:latin typeface="TH SarabunPSK" panose="020B0500040200020003" pitchFamily="34" charset="-34"/>
                <a:cs typeface="TH SarabunPSK" panose="020B0500040200020003" pitchFamily="34" charset="-34"/>
              </a:rPr>
              <a:t>SW3</a:t>
            </a:r>
            <a:endParaRPr lang="en-US" kern="100" dirty="0">
              <a:latin typeface="TH SarabunPSK" panose="020B0500040200020003" pitchFamily="34" charset="-34"/>
              <a:ea typeface="Microsoft YaHei"/>
              <a:cs typeface="TH SarabunPSK" panose="020B0500040200020003" pitchFamily="34" charset="-34"/>
            </a:endParaRPr>
          </a:p>
          <a:p>
            <a:r>
              <a:rPr lang="en-US" dirty="0" smtClean="0">
                <a:latin typeface="TH SarabunPSK" panose="020B0500040200020003" pitchFamily="34" charset="-34"/>
                <a:cs typeface="TH SarabunPSK" panose="020B0500040200020003" pitchFamily="34" charset="-34"/>
              </a:rPr>
              <a:t> </a:t>
            </a:r>
            <a:endParaRPr lang="th-TH" dirty="0">
              <a:latin typeface="TH SarabunPSK" panose="020B0500040200020003" pitchFamily="34" charset="-34"/>
              <a:cs typeface="TH SarabunPSK" panose="020B0500040200020003" pitchFamily="34" charset="-34"/>
            </a:endParaRPr>
          </a:p>
        </p:txBody>
      </p:sp>
      <p:sp>
        <p:nvSpPr>
          <p:cNvPr id="8" name="TextBox 7"/>
          <p:cNvSpPr txBox="1"/>
          <p:nvPr/>
        </p:nvSpPr>
        <p:spPr>
          <a:xfrm>
            <a:off x="4559122" y="5157192"/>
            <a:ext cx="2520242" cy="1384995"/>
          </a:xfrm>
          <a:prstGeom prst="rect">
            <a:avLst/>
          </a:prstGeom>
          <a:noFill/>
        </p:spPr>
        <p:txBody>
          <a:bodyPr wrap="none" rtlCol="0">
            <a:spAutoFit/>
          </a:bodyPr>
          <a:lstStyle/>
          <a:p>
            <a:r>
              <a:rPr lang="en-US" dirty="0" smtClean="0">
                <a:latin typeface="TH SarabunPSK" panose="020B0500040200020003" pitchFamily="34" charset="-34"/>
                <a:cs typeface="TH SarabunPSK" panose="020B0500040200020003" pitchFamily="34" charset="-34"/>
              </a:rPr>
              <a:t>1. Isolate SW3 </a:t>
            </a:r>
            <a:r>
              <a:rPr lang="en-US" dirty="0">
                <a:latin typeface="TH SarabunPSK" panose="020B0500040200020003" pitchFamily="34" charset="-34"/>
                <a:cs typeface="TH SarabunPSK" panose="020B0500040200020003" pitchFamily="34" charset="-34"/>
              </a:rPr>
              <a:t>(</a:t>
            </a:r>
            <a:r>
              <a:rPr lang="en-US" dirty="0" smtClean="0">
                <a:latin typeface="TH SarabunPSK" panose="020B0500040200020003" pitchFamily="34" charset="-34"/>
                <a:cs typeface="TH SarabunPSK" panose="020B0500040200020003" pitchFamily="34" charset="-34"/>
              </a:rPr>
              <a:t>failed)</a:t>
            </a:r>
          </a:p>
          <a:p>
            <a:r>
              <a:rPr lang="en-US" dirty="0" smtClean="0">
                <a:latin typeface="TH SarabunPSK" panose="020B0500040200020003" pitchFamily="34" charset="-34"/>
                <a:cs typeface="TH SarabunPSK" panose="020B0500040200020003" pitchFamily="34" charset="-34"/>
              </a:rPr>
              <a:t>2. Isolate SW14</a:t>
            </a:r>
          </a:p>
          <a:p>
            <a:r>
              <a:rPr lang="en-US" kern="100" dirty="0" smtClean="0">
                <a:latin typeface="TH SarabunPSK" panose="020B0500040200020003" pitchFamily="34" charset="-34"/>
                <a:ea typeface="Microsoft YaHei"/>
                <a:cs typeface="TH SarabunPSK" panose="020B0500040200020003" pitchFamily="34" charset="-34"/>
              </a:rPr>
              <a:t>3. Close </a:t>
            </a:r>
            <a:r>
              <a:rPr lang="en-US" kern="100" dirty="0" smtClean="0">
                <a:latin typeface="TH SarabunPSK" panose="020B0500040200020003" pitchFamily="34" charset="-34"/>
                <a:ea typeface="Microsoft YaHei"/>
                <a:cs typeface="TH SarabunPSK" panose="020B0500040200020003" pitchFamily="34" charset="-34"/>
              </a:rPr>
              <a:t>SW4</a:t>
            </a:r>
            <a:endParaRPr lang="en-US" kern="100" dirty="0">
              <a:latin typeface="TH SarabunPSK" panose="020B0500040200020003" pitchFamily="34" charset="-34"/>
              <a:ea typeface="Microsoft YaHei"/>
              <a:cs typeface="TH SarabunPSK" panose="020B0500040200020003" pitchFamily="34" charset="-34"/>
            </a:endParaRPr>
          </a:p>
        </p:txBody>
      </p:sp>
      <p:sp>
        <p:nvSpPr>
          <p:cNvPr id="4" name="Oval 3"/>
          <p:cNvSpPr/>
          <p:nvPr/>
        </p:nvSpPr>
        <p:spPr bwMode="auto">
          <a:xfrm>
            <a:off x="7740352" y="3501008"/>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1</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
        <p:nvSpPr>
          <p:cNvPr id="10" name="Oval 9"/>
          <p:cNvSpPr/>
          <p:nvPr/>
        </p:nvSpPr>
        <p:spPr bwMode="auto">
          <a:xfrm>
            <a:off x="7761980" y="4509120"/>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2</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
        <p:nvSpPr>
          <p:cNvPr id="12" name="Oval 11"/>
          <p:cNvSpPr/>
          <p:nvPr/>
        </p:nvSpPr>
        <p:spPr bwMode="auto">
          <a:xfrm>
            <a:off x="6444208" y="4149080"/>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3</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Tree>
    <p:extLst>
      <p:ext uri="{BB962C8B-B14F-4D97-AF65-F5344CB8AC3E}">
        <p14:creationId xmlns:p14="http://schemas.microsoft.com/office/powerpoint/2010/main" val="669513487"/>
      </p:ext>
    </p:extLst>
  </p:cSld>
  <p:clrMapOvr>
    <a:masterClrMapping/>
  </p:clrMapOvr>
  <p:transition>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graphicFrame>
        <p:nvGraphicFramePr>
          <p:cNvPr id="2" name="Table 1"/>
          <p:cNvGraphicFramePr>
            <a:graphicFrameLocks noGrp="1"/>
          </p:cNvGraphicFramePr>
          <p:nvPr>
            <p:extLst>
              <p:ext uri="{D42A27DB-BD31-4B8C-83A1-F6EECF244321}">
                <p14:modId xmlns:p14="http://schemas.microsoft.com/office/powerpoint/2010/main" val="576311759"/>
              </p:ext>
            </p:extLst>
          </p:nvPr>
        </p:nvGraphicFramePr>
        <p:xfrm>
          <a:off x="395536" y="1196752"/>
          <a:ext cx="8319841" cy="4696207"/>
        </p:xfrm>
        <a:graphic>
          <a:graphicData uri="http://schemas.openxmlformats.org/drawingml/2006/table">
            <a:tbl>
              <a:tblPr firstRow="1" firstCol="1" bandRow="1">
                <a:tableStyleId>{5940675A-B579-460E-94D1-54222C63F5DA}</a:tableStyleId>
              </a:tblPr>
              <a:tblGrid>
                <a:gridCol w="1152047"/>
                <a:gridCol w="1152047"/>
                <a:gridCol w="1152047"/>
                <a:gridCol w="1280255"/>
                <a:gridCol w="1280255"/>
                <a:gridCol w="1152047"/>
                <a:gridCol w="1151143"/>
              </a:tblGrid>
              <a:tr h="281632">
                <a:tc row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No. </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grid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Inspection </a:t>
                      </a:r>
                      <a:r>
                        <a:rPr lang="en-US" sz="2400" kern="100" dirty="0" smtClean="0">
                          <a:effectLst/>
                          <a:latin typeface="TH SarabunPSK" panose="020B0500040200020003" pitchFamily="34" charset="-34"/>
                          <a:cs typeface="TH SarabunPSK" panose="020B0500040200020003" pitchFamily="34" charset="-34"/>
                        </a:rPr>
                        <a:t>Items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gridSpan="4">
                  <a:txBody>
                    <a:bodyPr/>
                    <a:lstStyle/>
                    <a:p>
                      <a:pPr algn="ctr">
                        <a:lnSpc>
                          <a:spcPct val="107000"/>
                        </a:lnSpc>
                        <a:spcAft>
                          <a:spcPts val="0"/>
                        </a:spcAft>
                      </a:pPr>
                      <a:r>
                        <a:rPr lang="en-US" sz="2400" kern="100" dirty="0" smtClean="0">
                          <a:effectLst/>
                          <a:latin typeface="TH SarabunPSK" panose="020B0500040200020003" pitchFamily="34" charset="-34"/>
                          <a:cs typeface="TH SarabunPSK" panose="020B0500040200020003" pitchFamily="34" charset="-34"/>
                        </a:rPr>
                        <a:t>Expected</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hMerge="1">
                  <a:txBody>
                    <a:bodyPr/>
                    <a:lstStyle/>
                    <a:p>
                      <a:endParaRPr lang="th-TH"/>
                    </a:p>
                  </a:txBody>
                  <a:tcPr/>
                </a:tc>
                <a:tc hMerge="1">
                  <a:txBody>
                    <a:bodyPr/>
                    <a:lstStyle/>
                    <a:p>
                      <a:endParaRPr lang="th-TH"/>
                    </a:p>
                  </a:txBody>
                  <a:tcPr/>
                </a:tc>
              </a:tr>
              <a:tr h="177312">
                <a:tc vMerge="1">
                  <a:txBody>
                    <a:bodyPr/>
                    <a:lstStyle/>
                    <a:p>
                      <a:endParaRPr lang="th-TH"/>
                    </a:p>
                  </a:txBody>
                  <a:tcP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Force CB trip </a:t>
                      </a:r>
                      <a:r>
                        <a:rPr lang="en-US" sz="2400" kern="100" dirty="0" smtClean="0">
                          <a:effectLst/>
                          <a:latin typeface="TH SarabunPSK" panose="020B0500040200020003" pitchFamily="34" charset="-34"/>
                          <a:cs typeface="TH SarabunPSK" panose="020B0500040200020003" pitchFamily="34" charset="-34"/>
                        </a:rPr>
                        <a:t>signal</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Simulate  fault </a:t>
                      </a:r>
                      <a:r>
                        <a:rPr lang="en-US" sz="2400" kern="100" dirty="0" smtClean="0">
                          <a:effectLst/>
                          <a:latin typeface="TH SarabunPSK" panose="020B0500040200020003" pitchFamily="34" charset="-34"/>
                          <a:cs typeface="TH SarabunPSK" panose="020B0500040200020003" pitchFamily="34" charset="-34"/>
                        </a:rPr>
                        <a:t>signals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Fault location </a:t>
                      </a:r>
                      <a:r>
                        <a:rPr lang="en-US" sz="2400" kern="100" dirty="0" smtClean="0">
                          <a:effectLst/>
                          <a:latin typeface="TH SarabunPSK" panose="020B0500040200020003" pitchFamily="34" charset="-34"/>
                          <a:cs typeface="TH SarabunPSK" panose="020B0500040200020003" pitchFamily="34" charset="-34"/>
                        </a:rPr>
                        <a:t>shown</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isolate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CB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324021">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16</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4VB(F2)</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5VB(F3)</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4VB</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5VB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4VB and SW8</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5VB and SW9</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SW8</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SW9</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SW5</a:t>
                      </a:r>
                    </a:p>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SW4</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324021">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17</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4VB(F2)</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6VB(F4)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4VB</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4VB and SW8</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6VB and SW3</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SW8</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SW3</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SW5</a:t>
                      </a:r>
                    </a:p>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SW4</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bl>
          </a:graphicData>
        </a:graphic>
      </p:graphicFrame>
    </p:spTree>
    <p:extLst>
      <p:ext uri="{BB962C8B-B14F-4D97-AF65-F5344CB8AC3E}">
        <p14:creationId xmlns:p14="http://schemas.microsoft.com/office/powerpoint/2010/main" val="1890888557"/>
      </p:ext>
    </p:extLst>
  </p:cSld>
  <p:clrMapOvr>
    <a:masterClrMapping/>
  </p:clrMapOvr>
  <p:transition>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0175" y="71438"/>
            <a:ext cx="7315200" cy="837282"/>
          </a:xfrm>
          <a:solidFill>
            <a:srgbClr val="0070C0"/>
          </a:solidFill>
        </p:spPr>
        <p:txBody>
          <a:bodyPr/>
          <a:lstStyle/>
          <a:p>
            <a:r>
              <a:rPr lang="en-US" sz="4400" b="1" dirty="0" err="1">
                <a:solidFill>
                  <a:schemeClr val="bg1"/>
                </a:solidFill>
                <a:latin typeface="TH SarabunPSK" pitchFamily="34" charset="-34"/>
                <a:cs typeface="TH SarabunPSK" pitchFamily="34" charset="-34"/>
              </a:rPr>
              <a:t>Maesariang</a:t>
            </a:r>
            <a:r>
              <a:rPr lang="en-US" sz="4400" b="1" dirty="0">
                <a:solidFill>
                  <a:schemeClr val="bg1"/>
                </a:solidFill>
                <a:latin typeface="TH SarabunPSK" pitchFamily="34" charset="-34"/>
                <a:cs typeface="TH SarabunPSK" pitchFamily="34" charset="-34"/>
              </a:rPr>
              <a:t> Diesel Generator</a:t>
            </a:r>
            <a:endParaRPr lang="th-TH" sz="4400" b="1" dirty="0">
              <a:solidFill>
                <a:schemeClr val="bg1"/>
              </a:solidFill>
              <a:latin typeface="TH SarabunPSK" pitchFamily="34" charset="-34"/>
              <a:cs typeface="TH SarabunPSK" pitchFamily="34" charset="-34"/>
            </a:endParaRPr>
          </a:p>
        </p:txBody>
      </p:sp>
      <p:pic>
        <p:nvPicPr>
          <p:cNvPr id="1026" name="Picture 2" descr="C:\Users\495105\Desktop\แผนงานปรับปรุง รจ.แม่สะเรียง(ให้ภราดร)\รูปโรงจักร แม่สะเรียง\112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5622" y="1556792"/>
            <a:ext cx="7808866" cy="43924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373699"/>
      </p:ext>
    </p:extLst>
  </p:cSld>
  <p:clrMapOvr>
    <a:masterClrMapping/>
  </p:clrMapOvr>
  <p:transition>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graphicFrame>
        <p:nvGraphicFramePr>
          <p:cNvPr id="2" name="Table 1"/>
          <p:cNvGraphicFramePr>
            <a:graphicFrameLocks noGrp="1"/>
          </p:cNvGraphicFramePr>
          <p:nvPr>
            <p:extLst>
              <p:ext uri="{D42A27DB-BD31-4B8C-83A1-F6EECF244321}">
                <p14:modId xmlns:p14="http://schemas.microsoft.com/office/powerpoint/2010/main" val="1856564857"/>
              </p:ext>
            </p:extLst>
          </p:nvPr>
        </p:nvGraphicFramePr>
        <p:xfrm>
          <a:off x="395536" y="1196752"/>
          <a:ext cx="8319841" cy="3130805"/>
        </p:xfrm>
        <a:graphic>
          <a:graphicData uri="http://schemas.openxmlformats.org/drawingml/2006/table">
            <a:tbl>
              <a:tblPr firstRow="1" firstCol="1" bandRow="1">
                <a:tableStyleId>{5940675A-B579-460E-94D1-54222C63F5DA}</a:tableStyleId>
              </a:tblPr>
              <a:tblGrid>
                <a:gridCol w="1152047"/>
                <a:gridCol w="1152047"/>
                <a:gridCol w="1152047"/>
                <a:gridCol w="1280255"/>
                <a:gridCol w="1280255"/>
                <a:gridCol w="1152047"/>
                <a:gridCol w="1151143"/>
              </a:tblGrid>
              <a:tr h="281632">
                <a:tc row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No. </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gridSpan="2">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Inspection </a:t>
                      </a:r>
                      <a:r>
                        <a:rPr lang="en-US" sz="2400" kern="100" dirty="0" smtClean="0">
                          <a:effectLst/>
                          <a:latin typeface="TH SarabunPSK" panose="020B0500040200020003" pitchFamily="34" charset="-34"/>
                          <a:cs typeface="TH SarabunPSK" panose="020B0500040200020003" pitchFamily="34" charset="-34"/>
                        </a:rPr>
                        <a:t>Items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gridSpan="4">
                  <a:txBody>
                    <a:bodyPr/>
                    <a:lstStyle/>
                    <a:p>
                      <a:pPr algn="ctr">
                        <a:lnSpc>
                          <a:spcPct val="107000"/>
                        </a:lnSpc>
                        <a:spcAft>
                          <a:spcPts val="0"/>
                        </a:spcAft>
                      </a:pPr>
                      <a:r>
                        <a:rPr lang="en-US" sz="2400" kern="100" dirty="0" smtClean="0">
                          <a:effectLst/>
                          <a:latin typeface="TH SarabunPSK" panose="020B0500040200020003" pitchFamily="34" charset="-34"/>
                          <a:cs typeface="TH SarabunPSK" panose="020B0500040200020003" pitchFamily="34" charset="-34"/>
                        </a:rPr>
                        <a:t>Expected</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hMerge="1">
                  <a:txBody>
                    <a:bodyPr/>
                    <a:lstStyle/>
                    <a:p>
                      <a:endParaRPr lang="th-TH"/>
                    </a:p>
                  </a:txBody>
                  <a:tcPr/>
                </a:tc>
                <a:tc hMerge="1">
                  <a:txBody>
                    <a:bodyPr/>
                    <a:lstStyle/>
                    <a:p>
                      <a:endParaRPr lang="th-TH"/>
                    </a:p>
                  </a:txBody>
                  <a:tcPr/>
                </a:tc>
                <a:tc hMerge="1">
                  <a:txBody>
                    <a:bodyPr/>
                    <a:lstStyle/>
                    <a:p>
                      <a:endParaRPr lang="th-TH"/>
                    </a:p>
                  </a:txBody>
                  <a:tcPr/>
                </a:tc>
              </a:tr>
              <a:tr h="177312">
                <a:tc vMerge="1">
                  <a:txBody>
                    <a:bodyPr/>
                    <a:lstStyle/>
                    <a:p>
                      <a:endParaRPr lang="th-TH"/>
                    </a:p>
                  </a:txBody>
                  <a:tcP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Force CB trip </a:t>
                      </a:r>
                      <a:r>
                        <a:rPr lang="en-US" sz="2400" kern="100" dirty="0" smtClean="0">
                          <a:effectLst/>
                          <a:latin typeface="TH SarabunPSK" panose="020B0500040200020003" pitchFamily="34" charset="-34"/>
                          <a:cs typeface="TH SarabunPSK" panose="020B0500040200020003" pitchFamily="34" charset="-34"/>
                        </a:rPr>
                        <a:t>signal</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Simulate  fault </a:t>
                      </a:r>
                      <a:r>
                        <a:rPr lang="en-US" sz="2400" kern="100" dirty="0" smtClean="0">
                          <a:effectLst/>
                          <a:latin typeface="TH SarabunPSK" panose="020B0500040200020003" pitchFamily="34" charset="-34"/>
                          <a:cs typeface="TH SarabunPSK" panose="020B0500040200020003" pitchFamily="34" charset="-34"/>
                        </a:rPr>
                        <a:t>signals</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Fault location </a:t>
                      </a:r>
                      <a:r>
                        <a:rPr lang="en-US" sz="2400" kern="100" dirty="0" smtClean="0">
                          <a:effectLst/>
                          <a:latin typeface="TH SarabunPSK" panose="020B0500040200020003" pitchFamily="34" charset="-34"/>
                          <a:cs typeface="TH SarabunPSK" panose="020B0500040200020003" pitchFamily="34" charset="-34"/>
                        </a:rPr>
                        <a:t>shown</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isolate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CB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LBS controlled to </a:t>
                      </a:r>
                      <a:r>
                        <a:rPr lang="en-US" sz="2400" kern="100" dirty="0" smtClean="0">
                          <a:effectLst/>
                          <a:latin typeface="TH SarabunPSK" panose="020B0500040200020003" pitchFamily="34" charset="-34"/>
                          <a:cs typeface="TH SarabunPSK" panose="020B0500040200020003" pitchFamily="34" charset="-34"/>
                        </a:rPr>
                        <a:t>restore</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r h="324021">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18</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5VB(F3)</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6VB(F4)</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5VB</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6VB</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5VB and SW9</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Between 6VB and SW3</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SW9</a:t>
                      </a:r>
                    </a:p>
                    <a:p>
                      <a:pPr algn="ctr">
                        <a:lnSpc>
                          <a:spcPct val="107000"/>
                        </a:lnSpc>
                        <a:spcAft>
                          <a:spcPts val="0"/>
                        </a:spcAft>
                      </a:pPr>
                      <a:r>
                        <a:rPr lang="en-US" sz="2400" kern="100">
                          <a:effectLst/>
                          <a:latin typeface="TH SarabunPSK" panose="020B0500040200020003" pitchFamily="34" charset="-34"/>
                          <a:cs typeface="TH SarabunPSK" panose="020B0500040200020003" pitchFamily="34" charset="-34"/>
                        </a:rPr>
                        <a:t>SW3</a:t>
                      </a:r>
                      <a:endParaRPr lang="en-US" sz="2400" kern="10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c>
                  <a:txBody>
                    <a:bodyPr/>
                    <a:lstStyle/>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SW5</a:t>
                      </a:r>
                    </a:p>
                    <a:p>
                      <a:pPr algn="ctr">
                        <a:lnSpc>
                          <a:spcPct val="107000"/>
                        </a:lnSpc>
                        <a:spcAft>
                          <a:spcPts val="0"/>
                        </a:spcAft>
                      </a:pPr>
                      <a:r>
                        <a:rPr lang="en-US" sz="2400" kern="100" dirty="0">
                          <a:effectLst/>
                          <a:latin typeface="TH SarabunPSK" panose="020B0500040200020003" pitchFamily="34" charset="-34"/>
                          <a:cs typeface="TH SarabunPSK" panose="020B0500040200020003" pitchFamily="34" charset="-34"/>
                        </a:rPr>
                        <a:t>SW4</a:t>
                      </a:r>
                      <a:endParaRPr lang="en-US" sz="2400" kern="100" dirty="0">
                        <a:effectLst/>
                        <a:latin typeface="TH SarabunPSK" panose="020B0500040200020003" pitchFamily="34" charset="-34"/>
                        <a:ea typeface="Microsoft YaHei"/>
                        <a:cs typeface="TH SarabunPSK" panose="020B0500040200020003" pitchFamily="34" charset="-34"/>
                      </a:endParaRPr>
                    </a:p>
                  </a:txBody>
                  <a:tcPr marL="24221" marR="24221" marT="0" marB="0" anchor="ctr"/>
                </a:tc>
              </a:tr>
            </a:tbl>
          </a:graphicData>
        </a:graphic>
      </p:graphicFrame>
    </p:spTree>
    <p:extLst>
      <p:ext uri="{BB962C8B-B14F-4D97-AF65-F5344CB8AC3E}">
        <p14:creationId xmlns:p14="http://schemas.microsoft.com/office/powerpoint/2010/main" val="3693701000"/>
      </p:ext>
    </p:extLst>
  </p:cSld>
  <p:clrMapOvr>
    <a:masterClrMapping/>
  </p:clrMapOvr>
  <p:transition>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同时模拟CASE3和CAS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2014760"/>
            <a:ext cx="3960440" cy="3199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0"/>
          <p:cNvPicPr/>
          <p:nvPr/>
        </p:nvPicPr>
        <p:blipFill>
          <a:blip r:embed="rId3"/>
          <a:stretch>
            <a:fillRect/>
          </a:stretch>
        </p:blipFill>
        <p:spPr>
          <a:xfrm>
            <a:off x="159740" y="2014760"/>
            <a:ext cx="4107262" cy="3214440"/>
          </a:xfrm>
          <a:prstGeom prst="rect">
            <a:avLst/>
          </a:prstGeom>
        </p:spPr>
      </p:pic>
      <p:sp>
        <p:nvSpPr>
          <p:cNvPr id="5" name="Title 1"/>
          <p:cNvSpPr txBox="1">
            <a:spLocks/>
          </p:cNvSpPr>
          <p:nvPr/>
        </p:nvSpPr>
        <p:spPr>
          <a:xfrm>
            <a:off x="1400175" y="71438"/>
            <a:ext cx="7315200" cy="837282"/>
          </a:xfrm>
          <a:prstGeom prst="rect">
            <a:avLst/>
          </a:prstGeom>
          <a:solidFill>
            <a:srgbClr val="0070C0"/>
          </a:solidFill>
        </p:spPr>
        <p:txBody>
          <a:bodyPr/>
          <a:lstStyle>
            <a:lvl1pPr algn="ctr" rtl="0" eaLnBrk="0" fontAlgn="base" hangingPunct="0">
              <a:spcBef>
                <a:spcPct val="0"/>
              </a:spcBef>
              <a:spcAft>
                <a:spcPct val="0"/>
              </a:spcAft>
              <a:defRPr sz="5400">
                <a:solidFill>
                  <a:schemeClr val="tx2"/>
                </a:solidFill>
                <a:latin typeface="Angsana New" pitchFamily="18" charset="-34"/>
                <a:ea typeface="+mj-ea"/>
                <a:cs typeface="Angsana New" pitchFamily="18" charset="-34"/>
              </a:defRPr>
            </a:lvl1pPr>
            <a:lvl2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2pPr>
            <a:lvl3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3pPr>
            <a:lvl4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4pPr>
            <a:lvl5pPr algn="ctr" rtl="0" eaLnBrk="0" fontAlgn="base" hangingPunct="0">
              <a:spcBef>
                <a:spcPct val="0"/>
              </a:spcBef>
              <a:spcAft>
                <a:spcPct val="0"/>
              </a:spcAft>
              <a:defRPr sz="5400">
                <a:solidFill>
                  <a:schemeClr val="tx2"/>
                </a:solidFill>
                <a:latin typeface="Angsana New" pitchFamily="18" charset="-34"/>
                <a:ea typeface="MS PGothic" pitchFamily="34" charset="-128"/>
                <a:cs typeface="Angsana New" pitchFamily="18" charset="-34"/>
              </a:defRPr>
            </a:lvl5pPr>
            <a:lvl6pPr marL="4572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6pPr>
            <a:lvl7pPr marL="9144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7pPr>
            <a:lvl8pPr marL="13716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8pPr>
            <a:lvl9pPr marL="1828800" algn="l" rtl="0" eaLnBrk="1" fontAlgn="base" hangingPunct="1">
              <a:spcBef>
                <a:spcPct val="0"/>
              </a:spcBef>
              <a:spcAft>
                <a:spcPct val="0"/>
              </a:spcAft>
              <a:defRPr sz="3200">
                <a:solidFill>
                  <a:schemeClr val="tx2"/>
                </a:solidFill>
                <a:latin typeface="Cordia New" pitchFamily="34" charset="-34"/>
                <a:ea typeface="MS PGothic" pitchFamily="34" charset="-128"/>
                <a:cs typeface="Cordia New" pitchFamily="34" charset="-34"/>
              </a:defRPr>
            </a:lvl9pPr>
          </a:lstStyle>
          <a:p>
            <a:r>
              <a:rPr lang="en-US" sz="3200" b="1" dirty="0" smtClean="0">
                <a:solidFill>
                  <a:schemeClr val="bg1"/>
                </a:solidFill>
                <a:latin typeface="TH SarabunPSK" panose="020B0500040200020003" pitchFamily="34" charset="-34"/>
                <a:cs typeface="TH SarabunPSK" panose="020B0500040200020003" pitchFamily="34" charset="-34"/>
              </a:rPr>
              <a:t>Fault Location Isolation and Supply Restoration</a:t>
            </a:r>
            <a:endParaRPr lang="th-TH" sz="3200" b="1" dirty="0">
              <a:solidFill>
                <a:schemeClr val="bg1"/>
              </a:solidFill>
              <a:latin typeface="TH SarabunPSK" pitchFamily="34" charset="-34"/>
              <a:cs typeface="TH SarabunPSK" pitchFamily="34" charset="-34"/>
            </a:endParaRPr>
          </a:p>
        </p:txBody>
      </p:sp>
      <p:sp>
        <p:nvSpPr>
          <p:cNvPr id="2" name="Lightning Bolt 1"/>
          <p:cNvSpPr/>
          <p:nvPr/>
        </p:nvSpPr>
        <p:spPr bwMode="auto">
          <a:xfrm>
            <a:off x="3419872" y="3406799"/>
            <a:ext cx="432048" cy="256383"/>
          </a:xfrm>
          <a:prstGeom prst="lightningBolt">
            <a:avLst/>
          </a:prstGeom>
          <a:solidFill>
            <a:schemeClr val="accent6">
              <a:lumMod val="60000"/>
              <a:lumOff val="4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3" name="TextBox 2"/>
          <p:cNvSpPr txBox="1"/>
          <p:nvPr/>
        </p:nvSpPr>
        <p:spPr>
          <a:xfrm>
            <a:off x="261459" y="1250757"/>
            <a:ext cx="8631021" cy="954107"/>
          </a:xfrm>
          <a:prstGeom prst="rect">
            <a:avLst/>
          </a:prstGeom>
          <a:noFill/>
        </p:spPr>
        <p:txBody>
          <a:bodyPr wrap="square" rtlCol="0">
            <a:spAutoFit/>
          </a:bodyPr>
          <a:lstStyle/>
          <a:p>
            <a:r>
              <a:rPr lang="en-US" dirty="0" smtClean="0">
                <a:latin typeface="TH SarabunPSK" panose="020B0500040200020003" pitchFamily="34" charset="-34"/>
                <a:cs typeface="TH SarabunPSK" panose="020B0500040200020003" pitchFamily="34" charset="-34"/>
              </a:rPr>
              <a:t>Case 18 : </a:t>
            </a:r>
            <a:r>
              <a:rPr lang="en-US" dirty="0">
                <a:latin typeface="TH SarabunPSK" panose="020B0500040200020003" pitchFamily="34" charset="-34"/>
                <a:cs typeface="TH SarabunPSK" panose="020B0500040200020003" pitchFamily="34" charset="-34"/>
              </a:rPr>
              <a:t>In the case of case3 and case 6 happen at the same </a:t>
            </a:r>
            <a:r>
              <a:rPr lang="en-US" dirty="0" smtClean="0">
                <a:latin typeface="TH SarabunPSK" panose="020B0500040200020003" pitchFamily="34" charset="-34"/>
                <a:cs typeface="TH SarabunPSK" panose="020B0500040200020003" pitchFamily="34" charset="-34"/>
              </a:rPr>
              <a:t>time, </a:t>
            </a:r>
            <a:r>
              <a:rPr lang="en-US" dirty="0">
                <a:latin typeface="TH SarabunPSK" panose="020B0500040200020003" pitchFamily="34" charset="-34"/>
                <a:cs typeface="TH SarabunPSK" panose="020B0500040200020003" pitchFamily="34" charset="-34"/>
              </a:rPr>
              <a:t>Fault b</a:t>
            </a:r>
            <a:r>
              <a:rPr lang="en-US" kern="100" dirty="0">
                <a:latin typeface="TH SarabunPSK" panose="020B0500040200020003" pitchFamily="34" charset="-34"/>
                <a:cs typeface="TH SarabunPSK" panose="020B0500040200020003" pitchFamily="34" charset="-34"/>
              </a:rPr>
              <a:t>etween </a:t>
            </a:r>
            <a:r>
              <a:rPr lang="en-US" kern="100" dirty="0" smtClean="0">
                <a:latin typeface="TH SarabunPSK" panose="020B0500040200020003" pitchFamily="34" charset="-34"/>
                <a:cs typeface="TH SarabunPSK" panose="020B0500040200020003" pitchFamily="34" charset="-34"/>
              </a:rPr>
              <a:t>5VB and SW9, 6VB </a:t>
            </a:r>
            <a:r>
              <a:rPr lang="en-US" kern="100" dirty="0">
                <a:latin typeface="TH SarabunPSK" panose="020B0500040200020003" pitchFamily="34" charset="-34"/>
                <a:cs typeface="TH SarabunPSK" panose="020B0500040200020003" pitchFamily="34" charset="-34"/>
              </a:rPr>
              <a:t>and </a:t>
            </a:r>
            <a:r>
              <a:rPr lang="en-US" kern="100" dirty="0" smtClean="0">
                <a:latin typeface="TH SarabunPSK" panose="020B0500040200020003" pitchFamily="34" charset="-34"/>
                <a:cs typeface="TH SarabunPSK" panose="020B0500040200020003" pitchFamily="34" charset="-34"/>
              </a:rPr>
              <a:t>SW3</a:t>
            </a:r>
            <a:r>
              <a:rPr lang="en-US" dirty="0" smtClean="0">
                <a:latin typeface="TH SarabunPSK" panose="020B0500040200020003" pitchFamily="34" charset="-34"/>
                <a:cs typeface="TH SarabunPSK" panose="020B0500040200020003" pitchFamily="34" charset="-34"/>
              </a:rPr>
              <a:t>  </a:t>
            </a:r>
            <a:endParaRPr lang="th-TH" dirty="0">
              <a:latin typeface="TH SarabunPSK" panose="020B0500040200020003" pitchFamily="34" charset="-34"/>
              <a:cs typeface="TH SarabunPSK" panose="020B0500040200020003" pitchFamily="34" charset="-34"/>
            </a:endParaRPr>
          </a:p>
        </p:txBody>
      </p:sp>
      <p:sp>
        <p:nvSpPr>
          <p:cNvPr id="8" name="TextBox 7"/>
          <p:cNvSpPr txBox="1"/>
          <p:nvPr/>
        </p:nvSpPr>
        <p:spPr>
          <a:xfrm>
            <a:off x="4559122" y="5157192"/>
            <a:ext cx="3650358" cy="1384995"/>
          </a:xfrm>
          <a:prstGeom prst="rect">
            <a:avLst/>
          </a:prstGeom>
          <a:noFill/>
        </p:spPr>
        <p:txBody>
          <a:bodyPr wrap="none" rtlCol="0">
            <a:spAutoFit/>
          </a:bodyPr>
          <a:lstStyle/>
          <a:p>
            <a:r>
              <a:rPr lang="en-US" dirty="0" smtClean="0">
                <a:latin typeface="TH SarabunPSK" panose="020B0500040200020003" pitchFamily="34" charset="-34"/>
                <a:cs typeface="TH SarabunPSK" panose="020B0500040200020003" pitchFamily="34" charset="-34"/>
              </a:rPr>
              <a:t>1. Isolate SW9       4. Close SW4</a:t>
            </a:r>
          </a:p>
          <a:p>
            <a:r>
              <a:rPr lang="en-US" dirty="0" smtClean="0">
                <a:latin typeface="TH SarabunPSK" panose="020B0500040200020003" pitchFamily="34" charset="-34"/>
                <a:cs typeface="TH SarabunPSK" panose="020B0500040200020003" pitchFamily="34" charset="-34"/>
              </a:rPr>
              <a:t>2. Isolate SW3</a:t>
            </a:r>
          </a:p>
          <a:p>
            <a:r>
              <a:rPr lang="en-US" kern="100" dirty="0" smtClean="0">
                <a:latin typeface="TH SarabunPSK" panose="020B0500040200020003" pitchFamily="34" charset="-34"/>
                <a:ea typeface="Microsoft YaHei"/>
                <a:cs typeface="TH SarabunPSK" panose="020B0500040200020003" pitchFamily="34" charset="-34"/>
              </a:rPr>
              <a:t>3. Close SW5</a:t>
            </a:r>
            <a:endParaRPr lang="en-US" kern="100" dirty="0">
              <a:latin typeface="TH SarabunPSK" panose="020B0500040200020003" pitchFamily="34" charset="-34"/>
              <a:ea typeface="Microsoft YaHei"/>
              <a:cs typeface="TH SarabunPSK" panose="020B0500040200020003" pitchFamily="34" charset="-34"/>
            </a:endParaRPr>
          </a:p>
        </p:txBody>
      </p:sp>
      <p:sp>
        <p:nvSpPr>
          <p:cNvPr id="4" name="Oval 3"/>
          <p:cNvSpPr/>
          <p:nvPr/>
        </p:nvSpPr>
        <p:spPr bwMode="auto">
          <a:xfrm>
            <a:off x="4932040" y="3573016"/>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1</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
        <p:nvSpPr>
          <p:cNvPr id="10" name="Oval 9"/>
          <p:cNvSpPr/>
          <p:nvPr/>
        </p:nvSpPr>
        <p:spPr bwMode="auto">
          <a:xfrm>
            <a:off x="7761980" y="3539012"/>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2</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
        <p:nvSpPr>
          <p:cNvPr id="12" name="Oval 11"/>
          <p:cNvSpPr/>
          <p:nvPr/>
        </p:nvSpPr>
        <p:spPr bwMode="auto">
          <a:xfrm>
            <a:off x="4880239" y="4365104"/>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rPr>
              <a:t>3</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
        <p:nvSpPr>
          <p:cNvPr id="11" name="Lightning Bolt 10"/>
          <p:cNvSpPr/>
          <p:nvPr/>
        </p:nvSpPr>
        <p:spPr bwMode="auto">
          <a:xfrm>
            <a:off x="683568" y="3365597"/>
            <a:ext cx="432048" cy="256383"/>
          </a:xfrm>
          <a:prstGeom prst="lightningBolt">
            <a:avLst/>
          </a:prstGeom>
          <a:solidFill>
            <a:schemeClr val="accent6">
              <a:lumMod val="60000"/>
              <a:lumOff val="4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h-TH"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endParaRPr>
          </a:p>
        </p:txBody>
      </p:sp>
      <p:sp>
        <p:nvSpPr>
          <p:cNvPr id="13" name="Oval 12"/>
          <p:cNvSpPr/>
          <p:nvPr/>
        </p:nvSpPr>
        <p:spPr bwMode="auto">
          <a:xfrm>
            <a:off x="6732240" y="4293096"/>
            <a:ext cx="355071" cy="404465"/>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400" b="1" dirty="0">
                <a:latin typeface="TH SarabunPSK" panose="020B0500040200020003" pitchFamily="34" charset="-34"/>
                <a:ea typeface="MS PGothic" pitchFamily="34" charset="-128"/>
                <a:cs typeface="TH SarabunPSK" panose="020B0500040200020003" pitchFamily="34" charset="-34"/>
              </a:rPr>
              <a:t>4</a:t>
            </a:r>
            <a:endParaRPr kumimoji="0" lang="th-TH" sz="2400" b="1" i="0" u="none" strike="noStrike" cap="none" normalizeH="0" baseline="0" dirty="0" smtClean="0">
              <a:ln>
                <a:noFill/>
              </a:ln>
              <a:solidFill>
                <a:schemeClr val="tx1"/>
              </a:solidFill>
              <a:effectLst/>
              <a:latin typeface="TH SarabunPSK" panose="020B0500040200020003" pitchFamily="34" charset="-34"/>
              <a:ea typeface="MS PGothic" pitchFamily="34" charset="-128"/>
              <a:cs typeface="TH SarabunPSK" panose="020B0500040200020003" pitchFamily="34" charset="-34"/>
            </a:endParaRPr>
          </a:p>
        </p:txBody>
      </p:sp>
    </p:spTree>
    <p:extLst>
      <p:ext uri="{BB962C8B-B14F-4D97-AF65-F5344CB8AC3E}">
        <p14:creationId xmlns:p14="http://schemas.microsoft.com/office/powerpoint/2010/main" val="2092122820"/>
      </p:ext>
    </p:extLst>
  </p:cSld>
  <p:clrMapOvr>
    <a:masterClrMapping/>
  </p:clrMapOvr>
  <p:transition>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0175" y="71438"/>
            <a:ext cx="7315200" cy="837282"/>
          </a:xfrm>
          <a:solidFill>
            <a:srgbClr val="0070C0"/>
          </a:solidFill>
        </p:spPr>
        <p:txBody>
          <a:bodyPr/>
          <a:lstStyle/>
          <a:p>
            <a:r>
              <a:rPr lang="en-US" sz="4000" b="1" dirty="0" smtClean="0">
                <a:solidFill>
                  <a:schemeClr val="bg1"/>
                </a:solidFill>
                <a:latin typeface="TH SarabunPSK" pitchFamily="34" charset="-34"/>
                <a:cs typeface="TH SarabunPSK" pitchFamily="34" charset="-34"/>
              </a:rPr>
              <a:t>VSPP </a:t>
            </a:r>
            <a:r>
              <a:rPr lang="th-TH" sz="4000" b="1" dirty="0" smtClean="0">
                <a:solidFill>
                  <a:schemeClr val="bg1"/>
                </a:solidFill>
                <a:latin typeface="TH SarabunPSK" pitchFamily="34" charset="-34"/>
                <a:cs typeface="TH SarabunPSK" pitchFamily="34" charset="-34"/>
              </a:rPr>
              <a:t>(</a:t>
            </a:r>
            <a:r>
              <a:rPr lang="en-US" sz="4000" b="1" dirty="0" smtClean="0">
                <a:solidFill>
                  <a:schemeClr val="bg1"/>
                </a:solidFill>
                <a:latin typeface="TH SarabunPSK" pitchFamily="34" charset="-34"/>
                <a:cs typeface="TH SarabunPSK" pitchFamily="34" charset="-34"/>
              </a:rPr>
              <a:t>Solar Cell)</a:t>
            </a:r>
            <a:endParaRPr lang="th-TH" sz="4000" b="1" dirty="0">
              <a:solidFill>
                <a:schemeClr val="bg1"/>
              </a:solidFill>
              <a:latin typeface="TH SarabunPSK" pitchFamily="34" charset="-34"/>
              <a:cs typeface="TH SarabunPSK" pitchFamily="34" charset="-34"/>
            </a:endParaRP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99592" y="1593056"/>
            <a:ext cx="3356118" cy="23400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80" y="1593056"/>
            <a:ext cx="3602700" cy="2340000"/>
          </a:xfrm>
          <a:prstGeom prst="rect">
            <a:avLst/>
          </a:prstGeom>
          <a:ln>
            <a:noFill/>
          </a:ln>
          <a:effectLst>
            <a:outerShdw blurRad="190500" algn="tl" rotWithShape="0">
              <a:srgbClr val="000000">
                <a:alpha val="70000"/>
              </a:srgbClr>
            </a:outerShdw>
          </a:effectLst>
        </p:spPr>
      </p:pic>
      <p:sp>
        <p:nvSpPr>
          <p:cNvPr id="3" name="TextBox 2"/>
          <p:cNvSpPr txBox="1"/>
          <p:nvPr/>
        </p:nvSpPr>
        <p:spPr>
          <a:xfrm>
            <a:off x="755576" y="4221088"/>
            <a:ext cx="4032448" cy="1569660"/>
          </a:xfrm>
          <a:prstGeom prst="rect">
            <a:avLst/>
          </a:prstGeom>
          <a:noFill/>
        </p:spPr>
        <p:txBody>
          <a:bodyPr wrap="square" rtlCol="0">
            <a:spAutoFit/>
          </a:bodyPr>
          <a:lstStyle/>
          <a:p>
            <a:r>
              <a:rPr lang="en-US" sz="3200" b="1" u="sng" dirty="0" err="1" smtClean="0">
                <a:solidFill>
                  <a:srgbClr val="000000"/>
                </a:solidFill>
                <a:latin typeface="TH SarabunPSK" pitchFamily="34" charset="-34"/>
                <a:cs typeface="TH SarabunPSK" pitchFamily="34" charset="-34"/>
              </a:rPr>
              <a:t>Maesariang</a:t>
            </a:r>
            <a:r>
              <a:rPr lang="en-US" sz="3200" b="1" u="sng" dirty="0" smtClean="0">
                <a:solidFill>
                  <a:srgbClr val="000000"/>
                </a:solidFill>
                <a:latin typeface="TH SarabunPSK" pitchFamily="34" charset="-34"/>
                <a:cs typeface="TH SarabunPSK" pitchFamily="34" charset="-34"/>
              </a:rPr>
              <a:t> Solar Plant</a:t>
            </a:r>
            <a:endParaRPr lang="th-TH" sz="3200" b="1" u="sng" dirty="0">
              <a:solidFill>
                <a:srgbClr val="000000"/>
              </a:solidFill>
              <a:latin typeface="TH SarabunPSK" pitchFamily="34" charset="-34"/>
              <a:cs typeface="TH SarabunPSK" pitchFamily="34" charset="-34"/>
            </a:endParaRPr>
          </a:p>
          <a:p>
            <a:r>
              <a:rPr lang="en-US" sz="3200" b="1" dirty="0" smtClean="0">
                <a:solidFill>
                  <a:srgbClr val="000000"/>
                </a:solidFill>
                <a:latin typeface="TH SarabunPSK" pitchFamily="34" charset="-34"/>
                <a:cs typeface="TH SarabunPSK" pitchFamily="34" charset="-34"/>
              </a:rPr>
              <a:t>Capacity</a:t>
            </a:r>
            <a:r>
              <a:rPr lang="th-TH" sz="3200" b="1" dirty="0" smtClean="0">
                <a:solidFill>
                  <a:srgbClr val="000000"/>
                </a:solidFill>
                <a:latin typeface="TH SarabunPSK" pitchFamily="34" charset="-34"/>
                <a:cs typeface="TH SarabunPSK" pitchFamily="34" charset="-34"/>
              </a:rPr>
              <a:t> </a:t>
            </a:r>
            <a:r>
              <a:rPr lang="en-US" sz="3200" b="1" dirty="0">
                <a:solidFill>
                  <a:srgbClr val="000000"/>
                </a:solidFill>
                <a:latin typeface="TH SarabunPSK" pitchFamily="34" charset="-34"/>
                <a:cs typeface="TH SarabunPSK" pitchFamily="34" charset="-34"/>
              </a:rPr>
              <a:t>: 3 x 1,250 kVA</a:t>
            </a:r>
          </a:p>
          <a:p>
            <a:r>
              <a:rPr lang="en-US" sz="3200" b="1" dirty="0" smtClean="0">
                <a:solidFill>
                  <a:srgbClr val="000000"/>
                </a:solidFill>
                <a:latin typeface="TH SarabunPSK" pitchFamily="34" charset="-34"/>
                <a:cs typeface="TH SarabunPSK" pitchFamily="34" charset="-34"/>
              </a:rPr>
              <a:t>Peak</a:t>
            </a:r>
            <a:r>
              <a:rPr lang="th-TH" sz="3200" b="1" dirty="0" smtClean="0">
                <a:solidFill>
                  <a:srgbClr val="000000"/>
                </a:solidFill>
                <a:latin typeface="TH SarabunPSK" pitchFamily="34" charset="-34"/>
                <a:cs typeface="TH SarabunPSK" pitchFamily="34" charset="-34"/>
              </a:rPr>
              <a:t> </a:t>
            </a:r>
            <a:r>
              <a:rPr lang="en-US" sz="3200" b="1" dirty="0">
                <a:solidFill>
                  <a:srgbClr val="000000"/>
                </a:solidFill>
                <a:latin typeface="TH SarabunPSK" pitchFamily="34" charset="-34"/>
                <a:cs typeface="TH SarabunPSK" pitchFamily="34" charset="-34"/>
              </a:rPr>
              <a:t>: 2,700 kW</a:t>
            </a:r>
            <a:endParaRPr lang="th-TH" sz="3200" b="1" dirty="0">
              <a:solidFill>
                <a:srgbClr val="000000"/>
              </a:solidFill>
              <a:latin typeface="TH SarabunPSK" pitchFamily="34" charset="-34"/>
              <a:cs typeface="TH SarabunPSK" pitchFamily="34" charset="-34"/>
            </a:endParaRPr>
          </a:p>
        </p:txBody>
      </p:sp>
      <p:sp>
        <p:nvSpPr>
          <p:cNvPr id="7" name="TextBox 6"/>
          <p:cNvSpPr txBox="1"/>
          <p:nvPr/>
        </p:nvSpPr>
        <p:spPr>
          <a:xfrm>
            <a:off x="5076056" y="4221088"/>
            <a:ext cx="4076198" cy="1569660"/>
          </a:xfrm>
          <a:prstGeom prst="rect">
            <a:avLst/>
          </a:prstGeom>
          <a:noFill/>
        </p:spPr>
        <p:txBody>
          <a:bodyPr wrap="square" rtlCol="0">
            <a:spAutoFit/>
          </a:bodyPr>
          <a:lstStyle/>
          <a:p>
            <a:r>
              <a:rPr lang="en-US" sz="3200" b="1" u="sng" dirty="0" err="1" smtClean="0">
                <a:solidFill>
                  <a:srgbClr val="000000"/>
                </a:solidFill>
                <a:latin typeface="TH SarabunPSK" pitchFamily="34" charset="-34"/>
                <a:cs typeface="TH SarabunPSK" pitchFamily="34" charset="-34"/>
              </a:rPr>
              <a:t>Naphat</a:t>
            </a:r>
            <a:r>
              <a:rPr lang="en-US" sz="3200" b="1" u="sng" dirty="0" smtClean="0">
                <a:solidFill>
                  <a:srgbClr val="000000"/>
                </a:solidFill>
                <a:latin typeface="TH SarabunPSK" pitchFamily="34" charset="-34"/>
                <a:cs typeface="TH SarabunPSK" pitchFamily="34" charset="-34"/>
              </a:rPr>
              <a:t> Solar Plant</a:t>
            </a:r>
            <a:endParaRPr lang="th-TH" sz="3200" b="1" u="sng" dirty="0">
              <a:solidFill>
                <a:srgbClr val="000000"/>
              </a:solidFill>
              <a:latin typeface="TH SarabunPSK" pitchFamily="34" charset="-34"/>
              <a:cs typeface="TH SarabunPSK" pitchFamily="34" charset="-34"/>
            </a:endParaRPr>
          </a:p>
          <a:p>
            <a:r>
              <a:rPr lang="en-US" sz="3200" b="1" dirty="0" smtClean="0">
                <a:solidFill>
                  <a:srgbClr val="000000"/>
                </a:solidFill>
                <a:latin typeface="TH SarabunPSK" pitchFamily="34" charset="-34"/>
                <a:cs typeface="TH SarabunPSK" pitchFamily="34" charset="-34"/>
              </a:rPr>
              <a:t>Capacity</a:t>
            </a:r>
            <a:r>
              <a:rPr lang="th-TH" sz="3200" b="1" dirty="0" smtClean="0">
                <a:solidFill>
                  <a:srgbClr val="000000"/>
                </a:solidFill>
                <a:latin typeface="TH SarabunPSK" pitchFamily="34" charset="-34"/>
                <a:cs typeface="TH SarabunPSK" pitchFamily="34" charset="-34"/>
              </a:rPr>
              <a:t> </a:t>
            </a:r>
            <a:r>
              <a:rPr lang="en-US" sz="3200" b="1" dirty="0">
                <a:solidFill>
                  <a:srgbClr val="000000"/>
                </a:solidFill>
                <a:latin typeface="TH SarabunPSK" pitchFamily="34" charset="-34"/>
                <a:cs typeface="TH SarabunPSK" pitchFamily="34" charset="-34"/>
              </a:rPr>
              <a:t>: 1 x 1,250 kVA</a:t>
            </a:r>
          </a:p>
          <a:p>
            <a:r>
              <a:rPr lang="en-US" sz="3200" b="1" dirty="0" smtClean="0">
                <a:solidFill>
                  <a:srgbClr val="000000"/>
                </a:solidFill>
                <a:latin typeface="TH SarabunPSK" pitchFamily="34" charset="-34"/>
                <a:cs typeface="TH SarabunPSK" pitchFamily="34" charset="-34"/>
              </a:rPr>
              <a:t>Peak</a:t>
            </a:r>
            <a:r>
              <a:rPr lang="th-TH" sz="3200" b="1" dirty="0" smtClean="0">
                <a:solidFill>
                  <a:srgbClr val="000000"/>
                </a:solidFill>
                <a:latin typeface="TH SarabunPSK" pitchFamily="34" charset="-34"/>
                <a:cs typeface="TH SarabunPSK" pitchFamily="34" charset="-34"/>
              </a:rPr>
              <a:t> </a:t>
            </a:r>
            <a:r>
              <a:rPr lang="en-US" sz="3200" b="1" dirty="0">
                <a:solidFill>
                  <a:srgbClr val="000000"/>
                </a:solidFill>
                <a:latin typeface="TH SarabunPSK" pitchFamily="34" charset="-34"/>
                <a:cs typeface="TH SarabunPSK" pitchFamily="34" charset="-34"/>
              </a:rPr>
              <a:t>: 900 kW</a:t>
            </a:r>
            <a:endParaRPr lang="th-TH" sz="3200" b="1" dirty="0">
              <a:solidFill>
                <a:srgbClr val="000000"/>
              </a:solidFill>
              <a:latin typeface="TH SarabunPSK" pitchFamily="34" charset="-34"/>
              <a:cs typeface="TH SarabunPSK" pitchFamily="34" charset="-34"/>
            </a:endParaRPr>
          </a:p>
        </p:txBody>
      </p:sp>
    </p:spTree>
    <p:extLst>
      <p:ext uri="{BB962C8B-B14F-4D97-AF65-F5344CB8AC3E}">
        <p14:creationId xmlns:p14="http://schemas.microsoft.com/office/powerpoint/2010/main" val="375086160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PEA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ordia New"/>
        <a:ea typeface="MS PGothic"/>
        <a:cs typeface="Cordia New"/>
      </a:majorFont>
      <a:minorFont>
        <a:latin typeface="Cordia New"/>
        <a:ea typeface="MS PGothic"/>
        <a:cs typeface="Cordi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PEA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ordia New"/>
        <a:ea typeface="MS PGothic"/>
        <a:cs typeface="Cordia New"/>
      </a:majorFont>
      <a:minorFont>
        <a:latin typeface="Cordia New"/>
        <a:ea typeface="MS PGothic"/>
        <a:cs typeface="Cordi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EA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ordia New"/>
        <a:ea typeface="MS PGothic"/>
        <a:cs typeface="Cordia New"/>
      </a:majorFont>
      <a:minorFont>
        <a:latin typeface="Cordia New"/>
        <a:ea typeface="MS PGothic"/>
        <a:cs typeface="Cordi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Environmental PowerPoint template">
  <a:themeElements>
    <a:clrScheme name="Environmental PowerPoint template 13">
      <a:dk1>
        <a:srgbClr val="000000"/>
      </a:dk1>
      <a:lt1>
        <a:srgbClr val="FFFFFF"/>
      </a:lt1>
      <a:dk2>
        <a:srgbClr val="000000"/>
      </a:dk2>
      <a:lt2>
        <a:srgbClr val="808080"/>
      </a:lt2>
      <a:accent1>
        <a:srgbClr val="EE2624"/>
      </a:accent1>
      <a:accent2>
        <a:srgbClr val="61CAFF"/>
      </a:accent2>
      <a:accent3>
        <a:srgbClr val="FFFFFF"/>
      </a:accent3>
      <a:accent4>
        <a:srgbClr val="000000"/>
      </a:accent4>
      <a:accent5>
        <a:srgbClr val="F5ACAC"/>
      </a:accent5>
      <a:accent6>
        <a:srgbClr val="57B7E7"/>
      </a:accent6>
      <a:hlink>
        <a:srgbClr val="319DEB"/>
      </a:hlink>
      <a:folHlink>
        <a:srgbClr val="ABE2FF"/>
      </a:folHlink>
    </a:clrScheme>
    <a:fontScheme name="Environmental PowerPoint template">
      <a:majorFont>
        <a:latin typeface="Arial Narrow"/>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nvironmental PowerPoin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Environmental PowerPoin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Environmental PowerPoin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Environmental PowerPoin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Environmental PowerPoin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Environmental PowerPoin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Environmental PowerPoint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Environmental PowerPoin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Environmental PowerPoin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Environmental PowerPoin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Environmental PowerPoin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Environmental PowerPoin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Environmental PowerPoint template 13">
        <a:dk1>
          <a:srgbClr val="000000"/>
        </a:dk1>
        <a:lt1>
          <a:srgbClr val="FFFFFF"/>
        </a:lt1>
        <a:dk2>
          <a:srgbClr val="000000"/>
        </a:dk2>
        <a:lt2>
          <a:srgbClr val="808080"/>
        </a:lt2>
        <a:accent1>
          <a:srgbClr val="EE2624"/>
        </a:accent1>
        <a:accent2>
          <a:srgbClr val="61CAFF"/>
        </a:accent2>
        <a:accent3>
          <a:srgbClr val="FFFFFF"/>
        </a:accent3>
        <a:accent4>
          <a:srgbClr val="000000"/>
        </a:accent4>
        <a:accent5>
          <a:srgbClr val="F5ACAC"/>
        </a:accent5>
        <a:accent6>
          <a:srgbClr val="57B7E7"/>
        </a:accent6>
        <a:hlink>
          <a:srgbClr val="319DEB"/>
        </a:hlink>
        <a:folHlink>
          <a:srgbClr val="ABE2F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EATheme2008Eng">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Cordia New"/>
        <a:ea typeface="MS PGothic"/>
        <a:cs typeface="Cordia New"/>
      </a:majorFont>
      <a:minorFont>
        <a:latin typeface="Cordia New"/>
        <a:ea typeface="MS PGothic"/>
        <a:cs typeface="Cordi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ea typeface="MS PGothic" pitchFamily="34" charset="-128"/>
            <a:cs typeface="Cordia New" pitchFamily="34" charset="-34"/>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953</TotalTime>
  <Words>3703</Words>
  <Application>Microsoft Office PowerPoint</Application>
  <PresentationFormat>On-screen Show (4:3)</PresentationFormat>
  <Paragraphs>636</Paragraphs>
  <Slides>81</Slides>
  <Notes>1</Notes>
  <HiddenSlides>4</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81</vt:i4>
      </vt:variant>
    </vt:vector>
  </HeadingPairs>
  <TitlesOfParts>
    <vt:vector size="97" baseType="lpstr">
      <vt:lpstr>Arial</vt:lpstr>
      <vt:lpstr>Angsana New</vt:lpstr>
      <vt:lpstr>MS PGothic</vt:lpstr>
      <vt:lpstr>TH SarabunPSK</vt:lpstr>
      <vt:lpstr>Times New Roman</vt:lpstr>
      <vt:lpstr>Cordia New</vt:lpstr>
      <vt:lpstr>Calibri</vt:lpstr>
      <vt:lpstr>Microsoft YaHei</vt:lpstr>
      <vt:lpstr>Arial Narrow</vt:lpstr>
      <vt:lpstr>Helvetica Light</vt:lpstr>
      <vt:lpstr>Arial Unicode MS</vt:lpstr>
      <vt:lpstr>2_PEA Theme</vt:lpstr>
      <vt:lpstr>3_PEA Theme</vt:lpstr>
      <vt:lpstr>1_PEA Theme</vt:lpstr>
      <vt:lpstr>Environmental PowerPoint template</vt:lpstr>
      <vt:lpstr>1_PEATheme2008Eng</vt:lpstr>
      <vt:lpstr>PowerPoint Presentation</vt:lpstr>
      <vt:lpstr>PowerPoint Presentation</vt:lpstr>
      <vt:lpstr>PowerPoint Presentation</vt:lpstr>
      <vt:lpstr>PowerPoint Presentation</vt:lpstr>
      <vt:lpstr>PowerPoint Presentation</vt:lpstr>
      <vt:lpstr>PowerPoint Presentation</vt:lpstr>
      <vt:lpstr>Maesariang Diesel Generator</vt:lpstr>
      <vt:lpstr>Maesariang Diesel Generator</vt:lpstr>
      <vt:lpstr>VSPP (Solar Cell)</vt:lpstr>
      <vt:lpstr>Drivers of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Warawut Chittaphan</dc:creator>
  <cp:lastModifiedBy>warawut chittaphan</cp:lastModifiedBy>
  <cp:revision>78</cp:revision>
  <dcterms:created xsi:type="dcterms:W3CDTF">2018-09-03T14:22:08Z</dcterms:created>
  <dcterms:modified xsi:type="dcterms:W3CDTF">2019-05-22T02:57:47Z</dcterms:modified>
</cp:coreProperties>
</file>